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13"/>
  </p:notesMasterIdLst>
  <p:sldIdLst>
    <p:sldId id="256" r:id="rId2"/>
    <p:sldId id="287" r:id="rId3"/>
    <p:sldId id="258" r:id="rId4"/>
    <p:sldId id="304" r:id="rId5"/>
    <p:sldId id="260" r:id="rId6"/>
    <p:sldId id="305" r:id="rId7"/>
    <p:sldId id="261" r:id="rId8"/>
    <p:sldId id="306" r:id="rId9"/>
    <p:sldId id="307" r:id="rId10"/>
    <p:sldId id="267" r:id="rId11"/>
    <p:sldId id="268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275996-C413-481B-8713-6E6A3C93CC81}">
  <a:tblStyle styleId="{CC275996-C413-481B-8713-6E6A3C93CC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792" autoAdjust="0"/>
  </p:normalViewPr>
  <p:slideViewPr>
    <p:cSldViewPr snapToGrid="0">
      <p:cViewPr varScale="1">
        <p:scale>
          <a:sx n="73" d="100"/>
          <a:sy n="73" d="100"/>
        </p:scale>
        <p:origin x="56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8794a74c9d_0_2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8794a74c9d_0_2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gdcb7eb25ee_0_1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5" name="Google Shape;805;gdcb7eb25ee_0_1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dcb7eb25ee_0_9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Google Shape;810;gdcb7eb25ee_0_9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" name="Google Shape;1602;gdcb7eb25ee_0_17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3" name="Google Shape;1603;gdcb7eb25ee_0_17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8794a74c9d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8794a74c9d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gdcb7eb25ee_0_1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4" name="Google Shape;1084;gdcb7eb25ee_0_1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172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gc6ac5e8787_2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2" name="Google Shape;602;gc6ac5e8787_2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dcb7eb25ee_0_1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dcb7eb25ee_0_1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198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877b642fd3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877b642fd3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877b642fd3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877b642fd3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5685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877b642fd3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877b642fd3_0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209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333145" y="-15850"/>
            <a:ext cx="11657891" cy="5699724"/>
            <a:chOff x="-1333145" y="-15850"/>
            <a:chExt cx="11657891" cy="5699724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0" y="-15850"/>
              <a:ext cx="9144042" cy="3982231"/>
              <a:chOff x="0" y="-15850"/>
              <a:chExt cx="9144042" cy="3982231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0" y="0"/>
                <a:ext cx="2315091" cy="3966381"/>
              </a:xfrm>
              <a:custGeom>
                <a:avLst/>
                <a:gdLst/>
                <a:ahLst/>
                <a:cxnLst/>
                <a:rect l="l" t="t" r="r" b="b"/>
                <a:pathLst>
                  <a:path w="116424" h="199466" extrusionOk="0">
                    <a:moveTo>
                      <a:pt x="0" y="1"/>
                    </a:moveTo>
                    <a:lnTo>
                      <a:pt x="0" y="63638"/>
                    </a:lnTo>
                    <a:cubicBezTo>
                      <a:pt x="11521" y="64021"/>
                      <a:pt x="22883" y="66064"/>
                      <a:pt x="33351" y="71329"/>
                    </a:cubicBezTo>
                    <a:cubicBezTo>
                      <a:pt x="47840" y="78542"/>
                      <a:pt x="58563" y="91563"/>
                      <a:pt x="62839" y="107137"/>
                    </a:cubicBezTo>
                    <a:cubicBezTo>
                      <a:pt x="67435" y="123988"/>
                      <a:pt x="65169" y="141924"/>
                      <a:pt x="65680" y="159158"/>
                    </a:cubicBezTo>
                    <a:cubicBezTo>
                      <a:pt x="66095" y="172722"/>
                      <a:pt x="67850" y="187466"/>
                      <a:pt x="74648" y="199466"/>
                    </a:cubicBezTo>
                    <a:lnTo>
                      <a:pt x="87637" y="199466"/>
                    </a:lnTo>
                    <a:cubicBezTo>
                      <a:pt x="86392" y="196721"/>
                      <a:pt x="85339" y="193913"/>
                      <a:pt x="84477" y="191008"/>
                    </a:cubicBezTo>
                    <a:cubicBezTo>
                      <a:pt x="82084" y="182806"/>
                      <a:pt x="81573" y="174158"/>
                      <a:pt x="82531" y="165668"/>
                    </a:cubicBezTo>
                    <a:cubicBezTo>
                      <a:pt x="84605" y="147637"/>
                      <a:pt x="92009" y="130563"/>
                      <a:pt x="99190" y="114063"/>
                    </a:cubicBezTo>
                    <a:cubicBezTo>
                      <a:pt x="106562" y="97021"/>
                      <a:pt x="114764" y="79308"/>
                      <a:pt x="115626" y="60479"/>
                    </a:cubicBezTo>
                    <a:cubicBezTo>
                      <a:pt x="116424" y="43053"/>
                      <a:pt x="109211" y="26809"/>
                      <a:pt x="99222" y="12894"/>
                    </a:cubicBezTo>
                    <a:cubicBezTo>
                      <a:pt x="95967" y="8394"/>
                      <a:pt x="92456" y="4086"/>
                      <a:pt x="88690" y="1"/>
                    </a:cubicBezTo>
                    <a:close/>
                  </a:path>
                </a:pathLst>
              </a:custGeom>
              <a:solidFill>
                <a:srgbClr val="FFFFFF">
                  <a:alpha val="197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" name="Google Shape;12;p2"/>
              <p:cNvGrpSpPr/>
              <p:nvPr/>
            </p:nvGrpSpPr>
            <p:grpSpPr>
              <a:xfrm>
                <a:off x="4969849" y="-15850"/>
                <a:ext cx="4174193" cy="1927898"/>
                <a:chOff x="5111569" y="150225"/>
                <a:chExt cx="3832348" cy="1770013"/>
              </a:xfrm>
            </p:grpSpPr>
            <p:sp>
              <p:nvSpPr>
                <p:cNvPr id="13" name="Google Shape;13;p2"/>
                <p:cNvSpPr/>
                <p:nvPr/>
              </p:nvSpPr>
              <p:spPr>
                <a:xfrm>
                  <a:off x="5111569" y="150225"/>
                  <a:ext cx="3831627" cy="17700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101" h="50399" extrusionOk="0">
                      <a:moveTo>
                        <a:pt x="1" y="0"/>
                      </a:moveTo>
                      <a:cubicBezTo>
                        <a:pt x="1" y="1177"/>
                        <a:pt x="853" y="2192"/>
                        <a:pt x="2030" y="2415"/>
                      </a:cubicBezTo>
                      <a:lnTo>
                        <a:pt x="2030" y="2456"/>
                      </a:lnTo>
                      <a:cubicBezTo>
                        <a:pt x="2030" y="5622"/>
                        <a:pt x="4608" y="8200"/>
                        <a:pt x="7775" y="8200"/>
                      </a:cubicBezTo>
                      <a:cubicBezTo>
                        <a:pt x="8221" y="8200"/>
                        <a:pt x="8668" y="8160"/>
                        <a:pt x="9114" y="8038"/>
                      </a:cubicBezTo>
                      <a:cubicBezTo>
                        <a:pt x="9358" y="11448"/>
                        <a:pt x="11631" y="14350"/>
                        <a:pt x="14858" y="15426"/>
                      </a:cubicBezTo>
                      <a:cubicBezTo>
                        <a:pt x="15736" y="15717"/>
                        <a:pt x="16637" y="15858"/>
                        <a:pt x="17527" y="15858"/>
                      </a:cubicBezTo>
                      <a:cubicBezTo>
                        <a:pt x="19930" y="15858"/>
                        <a:pt x="22262" y="14831"/>
                        <a:pt x="23891" y="12950"/>
                      </a:cubicBezTo>
                      <a:cubicBezTo>
                        <a:pt x="24398" y="13620"/>
                        <a:pt x="25109" y="14086"/>
                        <a:pt x="25921" y="14249"/>
                      </a:cubicBezTo>
                      <a:cubicBezTo>
                        <a:pt x="25839" y="14716"/>
                        <a:pt x="25819" y="15203"/>
                        <a:pt x="25819" y="15670"/>
                      </a:cubicBezTo>
                      <a:cubicBezTo>
                        <a:pt x="25819" y="19689"/>
                        <a:pt x="28478" y="23241"/>
                        <a:pt x="32355" y="24357"/>
                      </a:cubicBezTo>
                      <a:cubicBezTo>
                        <a:pt x="33200" y="24605"/>
                        <a:pt x="34058" y="24724"/>
                        <a:pt x="34905" y="24724"/>
                      </a:cubicBezTo>
                      <a:cubicBezTo>
                        <a:pt x="37944" y="24724"/>
                        <a:pt x="40846" y="23187"/>
                        <a:pt x="42544" y="20521"/>
                      </a:cubicBezTo>
                      <a:cubicBezTo>
                        <a:pt x="43621" y="23093"/>
                        <a:pt x="46147" y="24744"/>
                        <a:pt x="48910" y="24744"/>
                      </a:cubicBezTo>
                      <a:cubicBezTo>
                        <a:pt x="48960" y="24744"/>
                        <a:pt x="49010" y="24744"/>
                        <a:pt x="49060" y="24743"/>
                      </a:cubicBezTo>
                      <a:cubicBezTo>
                        <a:pt x="51902" y="24661"/>
                        <a:pt x="54419" y="22875"/>
                        <a:pt x="55393" y="20216"/>
                      </a:cubicBezTo>
                      <a:cubicBezTo>
                        <a:pt x="55663" y="20270"/>
                        <a:pt x="55935" y="20297"/>
                        <a:pt x="56205" y="20297"/>
                      </a:cubicBezTo>
                      <a:cubicBezTo>
                        <a:pt x="57054" y="20297"/>
                        <a:pt x="57887" y="20034"/>
                        <a:pt x="58580" y="19526"/>
                      </a:cubicBezTo>
                      <a:cubicBezTo>
                        <a:pt x="59006" y="21597"/>
                        <a:pt x="60731" y="23180"/>
                        <a:pt x="62842" y="23423"/>
                      </a:cubicBezTo>
                      <a:cubicBezTo>
                        <a:pt x="61868" y="27970"/>
                        <a:pt x="65054" y="32334"/>
                        <a:pt x="69662" y="32801"/>
                      </a:cubicBezTo>
                      <a:cubicBezTo>
                        <a:pt x="69941" y="32830"/>
                        <a:pt x="70218" y="32845"/>
                        <a:pt x="70492" y="32845"/>
                      </a:cubicBezTo>
                      <a:cubicBezTo>
                        <a:pt x="74723" y="32845"/>
                        <a:pt x="78268" y="29394"/>
                        <a:pt x="78268" y="25047"/>
                      </a:cubicBezTo>
                      <a:cubicBezTo>
                        <a:pt x="78268" y="24885"/>
                        <a:pt x="78268" y="24702"/>
                        <a:pt x="78248" y="24519"/>
                      </a:cubicBezTo>
                      <a:lnTo>
                        <a:pt x="78248" y="24519"/>
                      </a:lnTo>
                      <a:cubicBezTo>
                        <a:pt x="84500" y="31238"/>
                        <a:pt x="97449" y="29168"/>
                        <a:pt x="103255" y="34140"/>
                      </a:cubicBezTo>
                      <a:cubicBezTo>
                        <a:pt x="108410" y="38525"/>
                        <a:pt x="108938" y="47679"/>
                        <a:pt x="108979" y="50399"/>
                      </a:cubicBezTo>
                      <a:lnTo>
                        <a:pt x="1091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5814474" y="150225"/>
                  <a:ext cx="3128735" cy="964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87" h="27461" extrusionOk="0">
                      <a:moveTo>
                        <a:pt x="1522" y="0"/>
                      </a:moveTo>
                      <a:cubicBezTo>
                        <a:pt x="1522" y="0"/>
                        <a:pt x="0" y="5298"/>
                        <a:pt x="4344" y="8099"/>
                      </a:cubicBezTo>
                      <a:cubicBezTo>
                        <a:pt x="5478" y="8884"/>
                        <a:pt x="6799" y="9276"/>
                        <a:pt x="8118" y="9276"/>
                      </a:cubicBezTo>
                      <a:cubicBezTo>
                        <a:pt x="9560" y="9276"/>
                        <a:pt x="11001" y="8808"/>
                        <a:pt x="12199" y="7875"/>
                      </a:cubicBezTo>
                      <a:lnTo>
                        <a:pt x="12199" y="7875"/>
                      </a:lnTo>
                      <a:cubicBezTo>
                        <a:pt x="12199" y="7876"/>
                        <a:pt x="11834" y="15954"/>
                        <a:pt x="19181" y="16725"/>
                      </a:cubicBezTo>
                      <a:lnTo>
                        <a:pt x="31360" y="15994"/>
                      </a:lnTo>
                      <a:cubicBezTo>
                        <a:pt x="31360" y="15994"/>
                        <a:pt x="32353" y="18482"/>
                        <a:pt x="35754" y="18482"/>
                      </a:cubicBezTo>
                      <a:cubicBezTo>
                        <a:pt x="36992" y="18482"/>
                        <a:pt x="38549" y="18152"/>
                        <a:pt x="40494" y="17253"/>
                      </a:cubicBezTo>
                      <a:cubicBezTo>
                        <a:pt x="47752" y="13897"/>
                        <a:pt x="47519" y="12715"/>
                        <a:pt x="47517" y="12706"/>
                      </a:cubicBezTo>
                      <a:lnTo>
                        <a:pt x="47517" y="12706"/>
                      </a:lnTo>
                      <a:cubicBezTo>
                        <a:pt x="47522" y="12732"/>
                        <a:pt x="49518" y="21942"/>
                        <a:pt x="58518" y="22327"/>
                      </a:cubicBezTo>
                      <a:cubicBezTo>
                        <a:pt x="58800" y="22339"/>
                        <a:pt x="59074" y="22345"/>
                        <a:pt x="59340" y="22345"/>
                      </a:cubicBezTo>
                      <a:cubicBezTo>
                        <a:pt x="67596" y="22345"/>
                        <a:pt x="68910" y="16745"/>
                        <a:pt x="68910" y="16745"/>
                      </a:cubicBezTo>
                      <a:cubicBezTo>
                        <a:pt x="68910" y="16745"/>
                        <a:pt x="69641" y="25758"/>
                        <a:pt x="78471" y="27158"/>
                      </a:cubicBezTo>
                      <a:cubicBezTo>
                        <a:pt x="79832" y="27370"/>
                        <a:pt x="81026" y="27460"/>
                        <a:pt x="82072" y="27460"/>
                      </a:cubicBezTo>
                      <a:cubicBezTo>
                        <a:pt x="87822" y="27460"/>
                        <a:pt x="89086" y="24743"/>
                        <a:pt x="89086" y="24743"/>
                      </a:cubicBezTo>
                      <a:lnTo>
                        <a:pt x="89086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6023337" y="150225"/>
                  <a:ext cx="2920579" cy="16488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60" h="46949" extrusionOk="0">
                      <a:moveTo>
                        <a:pt x="102" y="0"/>
                      </a:moveTo>
                      <a:cubicBezTo>
                        <a:pt x="41" y="183"/>
                        <a:pt x="0" y="386"/>
                        <a:pt x="0" y="589"/>
                      </a:cubicBezTo>
                      <a:cubicBezTo>
                        <a:pt x="0" y="1583"/>
                        <a:pt x="792" y="2395"/>
                        <a:pt x="1786" y="2456"/>
                      </a:cubicBezTo>
                      <a:cubicBezTo>
                        <a:pt x="1726" y="2720"/>
                        <a:pt x="1705" y="3004"/>
                        <a:pt x="1705" y="3308"/>
                      </a:cubicBezTo>
                      <a:cubicBezTo>
                        <a:pt x="1690" y="5967"/>
                        <a:pt x="3877" y="7875"/>
                        <a:pt x="6270" y="7875"/>
                      </a:cubicBezTo>
                      <a:cubicBezTo>
                        <a:pt x="7001" y="7875"/>
                        <a:pt x="7752" y="7697"/>
                        <a:pt x="8464" y="7307"/>
                      </a:cubicBezTo>
                      <a:lnTo>
                        <a:pt x="8464" y="7612"/>
                      </a:lnTo>
                      <a:cubicBezTo>
                        <a:pt x="8464" y="12767"/>
                        <a:pt x="12037" y="17253"/>
                        <a:pt x="17071" y="18410"/>
                      </a:cubicBezTo>
                      <a:cubicBezTo>
                        <a:pt x="17899" y="18600"/>
                        <a:pt x="18732" y="18692"/>
                        <a:pt x="19555" y="18692"/>
                      </a:cubicBezTo>
                      <a:cubicBezTo>
                        <a:pt x="23730" y="18692"/>
                        <a:pt x="27651" y="16325"/>
                        <a:pt x="29533" y="12442"/>
                      </a:cubicBezTo>
                      <a:cubicBezTo>
                        <a:pt x="31410" y="14438"/>
                        <a:pt x="33967" y="15474"/>
                        <a:pt x="36551" y="15474"/>
                      </a:cubicBezTo>
                      <a:cubicBezTo>
                        <a:pt x="38383" y="15474"/>
                        <a:pt x="40229" y="14953"/>
                        <a:pt x="41854" y="13884"/>
                      </a:cubicBezTo>
                      <a:cubicBezTo>
                        <a:pt x="44415" y="17637"/>
                        <a:pt x="48480" y="19531"/>
                        <a:pt x="52551" y="19531"/>
                      </a:cubicBezTo>
                      <a:cubicBezTo>
                        <a:pt x="56449" y="19531"/>
                        <a:pt x="60352" y="17794"/>
                        <a:pt x="62943" y="14289"/>
                      </a:cubicBezTo>
                      <a:cubicBezTo>
                        <a:pt x="65135" y="18836"/>
                        <a:pt x="69743" y="21718"/>
                        <a:pt x="74797" y="21718"/>
                      </a:cubicBezTo>
                      <a:cubicBezTo>
                        <a:pt x="75507" y="21718"/>
                        <a:pt x="76198" y="21678"/>
                        <a:pt x="76908" y="21576"/>
                      </a:cubicBezTo>
                      <a:lnTo>
                        <a:pt x="76908" y="21576"/>
                      </a:lnTo>
                      <a:cubicBezTo>
                        <a:pt x="76766" y="22124"/>
                        <a:pt x="76705" y="22693"/>
                        <a:pt x="76705" y="23261"/>
                      </a:cubicBezTo>
                      <a:cubicBezTo>
                        <a:pt x="76705" y="25697"/>
                        <a:pt x="78004" y="27950"/>
                        <a:pt x="80115" y="29168"/>
                      </a:cubicBezTo>
                      <a:cubicBezTo>
                        <a:pt x="80115" y="29168"/>
                        <a:pt x="82145" y="34770"/>
                        <a:pt x="83160" y="46948"/>
                      </a:cubicBezTo>
                      <a:lnTo>
                        <a:pt x="83139" y="30061"/>
                      </a:lnTo>
                      <a:lnTo>
                        <a:pt x="831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6992107" y="150225"/>
                  <a:ext cx="1951127" cy="397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556" h="11324" extrusionOk="0">
                      <a:moveTo>
                        <a:pt x="1" y="0"/>
                      </a:moveTo>
                      <a:cubicBezTo>
                        <a:pt x="1" y="0"/>
                        <a:pt x="1416" y="4277"/>
                        <a:pt x="6659" y="4277"/>
                      </a:cubicBezTo>
                      <a:cubicBezTo>
                        <a:pt x="7471" y="4277"/>
                        <a:pt x="8374" y="4174"/>
                        <a:pt x="9378" y="3938"/>
                      </a:cubicBezTo>
                      <a:cubicBezTo>
                        <a:pt x="9378" y="3938"/>
                        <a:pt x="11483" y="9053"/>
                        <a:pt x="17855" y="9053"/>
                      </a:cubicBezTo>
                      <a:cubicBezTo>
                        <a:pt x="18562" y="9053"/>
                        <a:pt x="19321" y="8990"/>
                        <a:pt x="20136" y="8850"/>
                      </a:cubicBezTo>
                      <a:cubicBezTo>
                        <a:pt x="28275" y="7449"/>
                        <a:pt x="27890" y="1787"/>
                        <a:pt x="27890" y="1786"/>
                      </a:cubicBezTo>
                      <a:lnTo>
                        <a:pt x="27890" y="1786"/>
                      </a:lnTo>
                      <a:cubicBezTo>
                        <a:pt x="27890" y="1787"/>
                        <a:pt x="29740" y="6589"/>
                        <a:pt x="35736" y="6589"/>
                      </a:cubicBezTo>
                      <a:cubicBezTo>
                        <a:pt x="36297" y="6589"/>
                        <a:pt x="36895" y="6547"/>
                        <a:pt x="37531" y="6455"/>
                      </a:cubicBezTo>
                      <a:cubicBezTo>
                        <a:pt x="42605" y="5724"/>
                        <a:pt x="42605" y="2294"/>
                        <a:pt x="42605" y="2294"/>
                      </a:cubicBezTo>
                      <a:cubicBezTo>
                        <a:pt x="42605" y="2294"/>
                        <a:pt x="43620" y="8626"/>
                        <a:pt x="50724" y="10778"/>
                      </a:cubicBezTo>
                      <a:cubicBezTo>
                        <a:pt x="52830" y="11234"/>
                        <a:pt x="54158" y="11323"/>
                        <a:pt x="54878" y="11323"/>
                      </a:cubicBezTo>
                      <a:cubicBezTo>
                        <a:pt x="55345" y="11323"/>
                        <a:pt x="55555" y="11285"/>
                        <a:pt x="55555" y="11285"/>
                      </a:cubicBezTo>
                      <a:lnTo>
                        <a:pt x="5555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7" name="Google Shape;17;p2"/>
            <p:cNvSpPr/>
            <p:nvPr/>
          </p:nvSpPr>
          <p:spPr>
            <a:xfrm>
              <a:off x="-1333145" y="2578189"/>
              <a:ext cx="11646679" cy="1734610"/>
            </a:xfrm>
            <a:custGeom>
              <a:avLst/>
              <a:gdLst/>
              <a:ahLst/>
              <a:cxnLst/>
              <a:rect l="l" t="t" r="r" b="b"/>
              <a:pathLst>
                <a:path w="126739" h="18876" extrusionOk="0">
                  <a:moveTo>
                    <a:pt x="126739" y="1"/>
                  </a:moveTo>
                  <a:cubicBezTo>
                    <a:pt x="126739" y="1"/>
                    <a:pt x="116346" y="772"/>
                    <a:pt x="98099" y="8891"/>
                  </a:cubicBezTo>
                  <a:cubicBezTo>
                    <a:pt x="88261" y="13263"/>
                    <a:pt x="75409" y="15234"/>
                    <a:pt x="62006" y="15234"/>
                  </a:cubicBezTo>
                  <a:cubicBezTo>
                    <a:pt x="50522" y="15234"/>
                    <a:pt x="38633" y="13787"/>
                    <a:pt x="27889" y="11164"/>
                  </a:cubicBezTo>
                  <a:cubicBezTo>
                    <a:pt x="23255" y="10037"/>
                    <a:pt x="19260" y="9605"/>
                    <a:pt x="15861" y="9605"/>
                  </a:cubicBezTo>
                  <a:cubicBezTo>
                    <a:pt x="4759" y="9605"/>
                    <a:pt x="0" y="14209"/>
                    <a:pt x="0" y="14209"/>
                  </a:cubicBezTo>
                  <a:lnTo>
                    <a:pt x="0" y="14980"/>
                  </a:lnTo>
                  <a:cubicBezTo>
                    <a:pt x="4516" y="11616"/>
                    <a:pt x="9119" y="10385"/>
                    <a:pt x="13971" y="10385"/>
                  </a:cubicBezTo>
                  <a:cubicBezTo>
                    <a:pt x="20829" y="10385"/>
                    <a:pt x="28185" y="12846"/>
                    <a:pt x="36495" y="15224"/>
                  </a:cubicBezTo>
                  <a:cubicBezTo>
                    <a:pt x="44055" y="17385"/>
                    <a:pt x="53474" y="18875"/>
                    <a:pt x="63533" y="18875"/>
                  </a:cubicBezTo>
                  <a:cubicBezTo>
                    <a:pt x="75674" y="18875"/>
                    <a:pt x="88749" y="16704"/>
                    <a:pt x="100615" y="10921"/>
                  </a:cubicBezTo>
                  <a:cubicBezTo>
                    <a:pt x="120385" y="1279"/>
                    <a:pt x="126739" y="1016"/>
                    <a:pt x="126739" y="1016"/>
                  </a:cubicBezTo>
                  <a:lnTo>
                    <a:pt x="1267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1333145" y="2664021"/>
              <a:ext cx="11657891" cy="3019853"/>
            </a:xfrm>
            <a:custGeom>
              <a:avLst/>
              <a:gdLst/>
              <a:ahLst/>
              <a:cxnLst/>
              <a:rect l="l" t="t" r="r" b="b"/>
              <a:pathLst>
                <a:path w="126861" h="32862" extrusionOk="0">
                  <a:moveTo>
                    <a:pt x="126860" y="0"/>
                  </a:moveTo>
                  <a:cubicBezTo>
                    <a:pt x="126860" y="0"/>
                    <a:pt x="120507" y="264"/>
                    <a:pt x="100717" y="9906"/>
                  </a:cubicBezTo>
                  <a:cubicBezTo>
                    <a:pt x="88833" y="15692"/>
                    <a:pt x="75734" y="17868"/>
                    <a:pt x="63574" y="17868"/>
                  </a:cubicBezTo>
                  <a:cubicBezTo>
                    <a:pt x="53511" y="17868"/>
                    <a:pt x="44091" y="16378"/>
                    <a:pt x="36536" y="14209"/>
                  </a:cubicBezTo>
                  <a:cubicBezTo>
                    <a:pt x="28214" y="11831"/>
                    <a:pt x="20846" y="9370"/>
                    <a:pt x="13980" y="9370"/>
                  </a:cubicBezTo>
                  <a:cubicBezTo>
                    <a:pt x="9122" y="9370"/>
                    <a:pt x="4516" y="10601"/>
                    <a:pt x="0" y="13965"/>
                  </a:cubicBezTo>
                  <a:lnTo>
                    <a:pt x="0" y="32862"/>
                  </a:lnTo>
                  <a:lnTo>
                    <a:pt x="126860" y="32862"/>
                  </a:lnTo>
                  <a:lnTo>
                    <a:pt x="12686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308786" y="3982044"/>
              <a:ext cx="882376" cy="954054"/>
            </a:xfrm>
            <a:custGeom>
              <a:avLst/>
              <a:gdLst/>
              <a:ahLst/>
              <a:cxnLst/>
              <a:rect l="l" t="t" r="r" b="b"/>
              <a:pathLst>
                <a:path w="9602" h="10382" extrusionOk="0">
                  <a:moveTo>
                    <a:pt x="4672" y="325"/>
                  </a:moveTo>
                  <a:cubicBezTo>
                    <a:pt x="4679" y="325"/>
                    <a:pt x="4685" y="327"/>
                    <a:pt x="4689" y="331"/>
                  </a:cubicBezTo>
                  <a:cubicBezTo>
                    <a:pt x="4770" y="372"/>
                    <a:pt x="4486" y="859"/>
                    <a:pt x="4080" y="1386"/>
                  </a:cubicBezTo>
                  <a:cubicBezTo>
                    <a:pt x="3682" y="1879"/>
                    <a:pt x="3320" y="2265"/>
                    <a:pt x="3224" y="2265"/>
                  </a:cubicBezTo>
                  <a:cubicBezTo>
                    <a:pt x="3217" y="2265"/>
                    <a:pt x="3211" y="2263"/>
                    <a:pt x="3207" y="2259"/>
                  </a:cubicBezTo>
                  <a:cubicBezTo>
                    <a:pt x="3146" y="2219"/>
                    <a:pt x="3410" y="1731"/>
                    <a:pt x="3837" y="1204"/>
                  </a:cubicBezTo>
                  <a:cubicBezTo>
                    <a:pt x="4214" y="694"/>
                    <a:pt x="4574" y="325"/>
                    <a:pt x="4672" y="325"/>
                  </a:cubicBezTo>
                  <a:close/>
                  <a:moveTo>
                    <a:pt x="8637" y="3210"/>
                  </a:moveTo>
                  <a:cubicBezTo>
                    <a:pt x="8641" y="3210"/>
                    <a:pt x="8644" y="3211"/>
                    <a:pt x="8647" y="3213"/>
                  </a:cubicBezTo>
                  <a:cubicBezTo>
                    <a:pt x="8688" y="3254"/>
                    <a:pt x="8383" y="3721"/>
                    <a:pt x="7977" y="4269"/>
                  </a:cubicBezTo>
                  <a:lnTo>
                    <a:pt x="7977" y="4248"/>
                  </a:lnTo>
                  <a:cubicBezTo>
                    <a:pt x="7590" y="4771"/>
                    <a:pt x="7240" y="5165"/>
                    <a:pt x="7155" y="5165"/>
                  </a:cubicBezTo>
                  <a:cubicBezTo>
                    <a:pt x="7151" y="5165"/>
                    <a:pt x="7148" y="5164"/>
                    <a:pt x="7145" y="5162"/>
                  </a:cubicBezTo>
                  <a:cubicBezTo>
                    <a:pt x="7104" y="5121"/>
                    <a:pt x="7409" y="4654"/>
                    <a:pt x="7815" y="4127"/>
                  </a:cubicBezTo>
                  <a:cubicBezTo>
                    <a:pt x="8203" y="3622"/>
                    <a:pt x="8554" y="3210"/>
                    <a:pt x="8637" y="3210"/>
                  </a:cubicBezTo>
                  <a:close/>
                  <a:moveTo>
                    <a:pt x="4817" y="1"/>
                  </a:moveTo>
                  <a:cubicBezTo>
                    <a:pt x="4559" y="1"/>
                    <a:pt x="3831" y="796"/>
                    <a:pt x="2883" y="2016"/>
                  </a:cubicBezTo>
                  <a:cubicBezTo>
                    <a:pt x="1908" y="3274"/>
                    <a:pt x="386" y="4553"/>
                    <a:pt x="203" y="6095"/>
                  </a:cubicBezTo>
                  <a:cubicBezTo>
                    <a:pt x="0" y="7658"/>
                    <a:pt x="2964" y="10317"/>
                    <a:pt x="4242" y="10378"/>
                  </a:cubicBezTo>
                  <a:cubicBezTo>
                    <a:pt x="4282" y="10381"/>
                    <a:pt x="4322" y="10382"/>
                    <a:pt x="4361" y="10382"/>
                  </a:cubicBezTo>
                  <a:cubicBezTo>
                    <a:pt x="5578" y="10382"/>
                    <a:pt x="6453" y="9176"/>
                    <a:pt x="7023" y="7760"/>
                  </a:cubicBezTo>
                  <a:cubicBezTo>
                    <a:pt x="7612" y="6298"/>
                    <a:pt x="9398" y="3944"/>
                    <a:pt x="9500" y="3639"/>
                  </a:cubicBezTo>
                  <a:cubicBezTo>
                    <a:pt x="9601" y="3315"/>
                    <a:pt x="9297" y="3091"/>
                    <a:pt x="8809" y="2949"/>
                  </a:cubicBezTo>
                  <a:cubicBezTo>
                    <a:pt x="8712" y="2924"/>
                    <a:pt x="8642" y="2908"/>
                    <a:pt x="8584" y="2908"/>
                  </a:cubicBezTo>
                  <a:cubicBezTo>
                    <a:pt x="8363" y="2908"/>
                    <a:pt x="8329" y="3136"/>
                    <a:pt x="7734" y="3924"/>
                  </a:cubicBezTo>
                  <a:cubicBezTo>
                    <a:pt x="6962" y="4898"/>
                    <a:pt x="6678" y="5527"/>
                    <a:pt x="5420" y="5547"/>
                  </a:cubicBezTo>
                  <a:cubicBezTo>
                    <a:pt x="5414" y="5547"/>
                    <a:pt x="5409" y="5548"/>
                    <a:pt x="5403" y="5548"/>
                  </a:cubicBezTo>
                  <a:cubicBezTo>
                    <a:pt x="4140" y="5548"/>
                    <a:pt x="4021" y="3272"/>
                    <a:pt x="4425" y="2848"/>
                  </a:cubicBezTo>
                  <a:cubicBezTo>
                    <a:pt x="6090" y="980"/>
                    <a:pt x="5602" y="372"/>
                    <a:pt x="5602" y="372"/>
                  </a:cubicBezTo>
                  <a:cubicBezTo>
                    <a:pt x="5602" y="372"/>
                    <a:pt x="5075" y="108"/>
                    <a:pt x="4851" y="6"/>
                  </a:cubicBezTo>
                  <a:cubicBezTo>
                    <a:pt x="4841" y="2"/>
                    <a:pt x="4830" y="1"/>
                    <a:pt x="48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21618" y="3456238"/>
              <a:ext cx="559641" cy="337255"/>
            </a:xfrm>
            <a:custGeom>
              <a:avLst/>
              <a:gdLst/>
              <a:ahLst/>
              <a:cxnLst/>
              <a:rect l="l" t="t" r="r" b="b"/>
              <a:pathLst>
                <a:path w="6090" h="3670" extrusionOk="0">
                  <a:moveTo>
                    <a:pt x="4912" y="163"/>
                  </a:moveTo>
                  <a:cubicBezTo>
                    <a:pt x="5106" y="163"/>
                    <a:pt x="5259" y="231"/>
                    <a:pt x="5319" y="363"/>
                  </a:cubicBezTo>
                  <a:cubicBezTo>
                    <a:pt x="5420" y="566"/>
                    <a:pt x="5177" y="871"/>
                    <a:pt x="4791" y="1033"/>
                  </a:cubicBezTo>
                  <a:cubicBezTo>
                    <a:pt x="4633" y="1099"/>
                    <a:pt x="4476" y="1132"/>
                    <a:pt x="4338" y="1132"/>
                  </a:cubicBezTo>
                  <a:cubicBezTo>
                    <a:pt x="4138" y="1132"/>
                    <a:pt x="3978" y="1064"/>
                    <a:pt x="3918" y="931"/>
                  </a:cubicBezTo>
                  <a:cubicBezTo>
                    <a:pt x="3837" y="708"/>
                    <a:pt x="4080" y="404"/>
                    <a:pt x="4466" y="262"/>
                  </a:cubicBezTo>
                  <a:cubicBezTo>
                    <a:pt x="4624" y="195"/>
                    <a:pt x="4778" y="163"/>
                    <a:pt x="4912" y="163"/>
                  </a:cubicBezTo>
                  <a:close/>
                  <a:moveTo>
                    <a:pt x="3776" y="1134"/>
                  </a:moveTo>
                  <a:cubicBezTo>
                    <a:pt x="3914" y="1242"/>
                    <a:pt x="4076" y="1291"/>
                    <a:pt x="4243" y="1291"/>
                  </a:cubicBezTo>
                  <a:cubicBezTo>
                    <a:pt x="4297" y="1291"/>
                    <a:pt x="4351" y="1286"/>
                    <a:pt x="4405" y="1277"/>
                  </a:cubicBezTo>
                  <a:lnTo>
                    <a:pt x="4405" y="1277"/>
                  </a:lnTo>
                  <a:cubicBezTo>
                    <a:pt x="4243" y="1398"/>
                    <a:pt x="4121" y="1601"/>
                    <a:pt x="4101" y="1804"/>
                  </a:cubicBezTo>
                  <a:cubicBezTo>
                    <a:pt x="3962" y="1697"/>
                    <a:pt x="3801" y="1647"/>
                    <a:pt x="3633" y="1647"/>
                  </a:cubicBezTo>
                  <a:cubicBezTo>
                    <a:pt x="3580" y="1647"/>
                    <a:pt x="3526" y="1652"/>
                    <a:pt x="3472" y="1662"/>
                  </a:cubicBezTo>
                  <a:cubicBezTo>
                    <a:pt x="3634" y="1540"/>
                    <a:pt x="3756" y="1358"/>
                    <a:pt x="3776" y="1134"/>
                  </a:cubicBezTo>
                  <a:close/>
                  <a:moveTo>
                    <a:pt x="3113" y="910"/>
                  </a:moveTo>
                  <a:cubicBezTo>
                    <a:pt x="3323" y="910"/>
                    <a:pt x="3491" y="978"/>
                    <a:pt x="3553" y="1114"/>
                  </a:cubicBezTo>
                  <a:cubicBezTo>
                    <a:pt x="3634" y="1337"/>
                    <a:pt x="3390" y="1622"/>
                    <a:pt x="3005" y="1784"/>
                  </a:cubicBezTo>
                  <a:cubicBezTo>
                    <a:pt x="2854" y="1848"/>
                    <a:pt x="2706" y="1877"/>
                    <a:pt x="2576" y="1877"/>
                  </a:cubicBezTo>
                  <a:cubicBezTo>
                    <a:pt x="2373" y="1877"/>
                    <a:pt x="2214" y="1806"/>
                    <a:pt x="2152" y="1683"/>
                  </a:cubicBezTo>
                  <a:cubicBezTo>
                    <a:pt x="2051" y="1459"/>
                    <a:pt x="2294" y="1155"/>
                    <a:pt x="2680" y="992"/>
                  </a:cubicBezTo>
                  <a:cubicBezTo>
                    <a:pt x="2830" y="937"/>
                    <a:pt x="2980" y="910"/>
                    <a:pt x="3113" y="910"/>
                  </a:cubicBezTo>
                  <a:close/>
                  <a:moveTo>
                    <a:pt x="5334" y="1056"/>
                  </a:moveTo>
                  <a:cubicBezTo>
                    <a:pt x="5532" y="1056"/>
                    <a:pt x="5685" y="1124"/>
                    <a:pt x="5745" y="1256"/>
                  </a:cubicBezTo>
                  <a:cubicBezTo>
                    <a:pt x="5826" y="1480"/>
                    <a:pt x="5603" y="1784"/>
                    <a:pt x="5197" y="1926"/>
                  </a:cubicBezTo>
                  <a:lnTo>
                    <a:pt x="5197" y="1946"/>
                  </a:lnTo>
                  <a:cubicBezTo>
                    <a:pt x="5047" y="2002"/>
                    <a:pt x="4900" y="2029"/>
                    <a:pt x="4770" y="2029"/>
                  </a:cubicBezTo>
                  <a:cubicBezTo>
                    <a:pt x="4567" y="2029"/>
                    <a:pt x="4406" y="1961"/>
                    <a:pt x="4344" y="1825"/>
                  </a:cubicBezTo>
                  <a:cubicBezTo>
                    <a:pt x="4243" y="1601"/>
                    <a:pt x="4486" y="1317"/>
                    <a:pt x="4872" y="1155"/>
                  </a:cubicBezTo>
                  <a:cubicBezTo>
                    <a:pt x="5038" y="1088"/>
                    <a:pt x="5197" y="1056"/>
                    <a:pt x="5334" y="1056"/>
                  </a:cubicBezTo>
                  <a:close/>
                  <a:moveTo>
                    <a:pt x="1970" y="1865"/>
                  </a:moveTo>
                  <a:cubicBezTo>
                    <a:pt x="2115" y="1978"/>
                    <a:pt x="2299" y="2040"/>
                    <a:pt x="2491" y="2040"/>
                  </a:cubicBezTo>
                  <a:cubicBezTo>
                    <a:pt x="2540" y="2040"/>
                    <a:pt x="2590" y="2036"/>
                    <a:pt x="2639" y="2028"/>
                  </a:cubicBezTo>
                  <a:lnTo>
                    <a:pt x="2639" y="2028"/>
                  </a:lnTo>
                  <a:cubicBezTo>
                    <a:pt x="2457" y="2149"/>
                    <a:pt x="2335" y="2352"/>
                    <a:pt x="2315" y="2576"/>
                  </a:cubicBezTo>
                  <a:cubicBezTo>
                    <a:pt x="2179" y="2455"/>
                    <a:pt x="2020" y="2390"/>
                    <a:pt x="1847" y="2390"/>
                  </a:cubicBezTo>
                  <a:cubicBezTo>
                    <a:pt x="1788" y="2390"/>
                    <a:pt x="1727" y="2398"/>
                    <a:pt x="1665" y="2413"/>
                  </a:cubicBezTo>
                  <a:cubicBezTo>
                    <a:pt x="1848" y="2291"/>
                    <a:pt x="1970" y="2088"/>
                    <a:pt x="1970" y="1865"/>
                  </a:cubicBezTo>
                  <a:close/>
                  <a:moveTo>
                    <a:pt x="1315" y="1652"/>
                  </a:moveTo>
                  <a:cubicBezTo>
                    <a:pt x="1521" y="1652"/>
                    <a:pt x="1684" y="1728"/>
                    <a:pt x="1746" y="1865"/>
                  </a:cubicBezTo>
                  <a:cubicBezTo>
                    <a:pt x="1848" y="2068"/>
                    <a:pt x="1604" y="2373"/>
                    <a:pt x="1218" y="2535"/>
                  </a:cubicBezTo>
                  <a:cubicBezTo>
                    <a:pt x="1068" y="2599"/>
                    <a:pt x="913" y="2628"/>
                    <a:pt x="777" y="2628"/>
                  </a:cubicBezTo>
                  <a:cubicBezTo>
                    <a:pt x="565" y="2628"/>
                    <a:pt x="395" y="2557"/>
                    <a:pt x="346" y="2434"/>
                  </a:cubicBezTo>
                  <a:cubicBezTo>
                    <a:pt x="265" y="2210"/>
                    <a:pt x="508" y="1926"/>
                    <a:pt x="894" y="1743"/>
                  </a:cubicBezTo>
                  <a:cubicBezTo>
                    <a:pt x="1042" y="1681"/>
                    <a:pt x="1187" y="1652"/>
                    <a:pt x="1315" y="1652"/>
                  </a:cubicBezTo>
                  <a:close/>
                  <a:moveTo>
                    <a:pt x="3546" y="1798"/>
                  </a:moveTo>
                  <a:cubicBezTo>
                    <a:pt x="3743" y="1798"/>
                    <a:pt x="3898" y="1874"/>
                    <a:pt x="3959" y="2007"/>
                  </a:cubicBezTo>
                  <a:cubicBezTo>
                    <a:pt x="4060" y="2231"/>
                    <a:pt x="3817" y="2515"/>
                    <a:pt x="3431" y="2677"/>
                  </a:cubicBezTo>
                  <a:lnTo>
                    <a:pt x="3411" y="2677"/>
                  </a:lnTo>
                  <a:cubicBezTo>
                    <a:pt x="3253" y="2743"/>
                    <a:pt x="3099" y="2776"/>
                    <a:pt x="2965" y="2776"/>
                  </a:cubicBezTo>
                  <a:cubicBezTo>
                    <a:pt x="2771" y="2776"/>
                    <a:pt x="2618" y="2708"/>
                    <a:pt x="2558" y="2576"/>
                  </a:cubicBezTo>
                  <a:cubicBezTo>
                    <a:pt x="2457" y="2352"/>
                    <a:pt x="2721" y="2068"/>
                    <a:pt x="3106" y="1906"/>
                  </a:cubicBezTo>
                  <a:cubicBezTo>
                    <a:pt x="3261" y="1832"/>
                    <a:pt x="3413" y="1798"/>
                    <a:pt x="3546" y="1798"/>
                  </a:cubicBezTo>
                  <a:close/>
                  <a:moveTo>
                    <a:pt x="1732" y="2554"/>
                  </a:moveTo>
                  <a:cubicBezTo>
                    <a:pt x="1939" y="2554"/>
                    <a:pt x="2103" y="2622"/>
                    <a:pt x="2152" y="2758"/>
                  </a:cubicBezTo>
                  <a:cubicBezTo>
                    <a:pt x="2254" y="2961"/>
                    <a:pt x="2010" y="3266"/>
                    <a:pt x="1624" y="3428"/>
                  </a:cubicBezTo>
                  <a:cubicBezTo>
                    <a:pt x="1473" y="3492"/>
                    <a:pt x="1322" y="3521"/>
                    <a:pt x="1190" y="3521"/>
                  </a:cubicBezTo>
                  <a:cubicBezTo>
                    <a:pt x="983" y="3521"/>
                    <a:pt x="821" y="3450"/>
                    <a:pt x="772" y="3327"/>
                  </a:cubicBezTo>
                  <a:cubicBezTo>
                    <a:pt x="670" y="3103"/>
                    <a:pt x="914" y="2799"/>
                    <a:pt x="1300" y="2636"/>
                  </a:cubicBezTo>
                  <a:cubicBezTo>
                    <a:pt x="1450" y="2581"/>
                    <a:pt x="1600" y="2554"/>
                    <a:pt x="1732" y="2554"/>
                  </a:cubicBezTo>
                  <a:close/>
                  <a:moveTo>
                    <a:pt x="4985" y="0"/>
                  </a:moveTo>
                  <a:cubicBezTo>
                    <a:pt x="4808" y="0"/>
                    <a:pt x="4607" y="39"/>
                    <a:pt x="4405" y="120"/>
                  </a:cubicBezTo>
                  <a:cubicBezTo>
                    <a:pt x="3959" y="302"/>
                    <a:pt x="3675" y="627"/>
                    <a:pt x="3675" y="891"/>
                  </a:cubicBezTo>
                  <a:cubicBezTo>
                    <a:pt x="3578" y="795"/>
                    <a:pt x="3414" y="743"/>
                    <a:pt x="3218" y="743"/>
                  </a:cubicBezTo>
                  <a:cubicBezTo>
                    <a:pt x="3042" y="743"/>
                    <a:pt x="2841" y="784"/>
                    <a:pt x="2639" y="871"/>
                  </a:cubicBezTo>
                  <a:cubicBezTo>
                    <a:pt x="2193" y="1053"/>
                    <a:pt x="1868" y="1398"/>
                    <a:pt x="1909" y="1662"/>
                  </a:cubicBezTo>
                  <a:cubicBezTo>
                    <a:pt x="1799" y="1553"/>
                    <a:pt x="1625" y="1496"/>
                    <a:pt x="1417" y="1496"/>
                  </a:cubicBezTo>
                  <a:cubicBezTo>
                    <a:pt x="1240" y="1496"/>
                    <a:pt x="1039" y="1537"/>
                    <a:pt x="833" y="1622"/>
                  </a:cubicBezTo>
                  <a:cubicBezTo>
                    <a:pt x="325" y="1825"/>
                    <a:pt x="1" y="2231"/>
                    <a:pt x="122" y="2515"/>
                  </a:cubicBezTo>
                  <a:cubicBezTo>
                    <a:pt x="190" y="2684"/>
                    <a:pt x="399" y="2768"/>
                    <a:pt x="666" y="2768"/>
                  </a:cubicBezTo>
                  <a:cubicBezTo>
                    <a:pt x="720" y="2768"/>
                    <a:pt x="775" y="2765"/>
                    <a:pt x="833" y="2758"/>
                  </a:cubicBezTo>
                  <a:lnTo>
                    <a:pt x="833" y="2758"/>
                  </a:lnTo>
                  <a:cubicBezTo>
                    <a:pt x="589" y="2961"/>
                    <a:pt x="467" y="3205"/>
                    <a:pt x="549" y="3408"/>
                  </a:cubicBezTo>
                  <a:cubicBezTo>
                    <a:pt x="622" y="3579"/>
                    <a:pt x="836" y="3669"/>
                    <a:pt x="1105" y="3669"/>
                  </a:cubicBezTo>
                  <a:cubicBezTo>
                    <a:pt x="1283" y="3669"/>
                    <a:pt x="1484" y="3630"/>
                    <a:pt x="1685" y="3550"/>
                  </a:cubicBezTo>
                  <a:cubicBezTo>
                    <a:pt x="2132" y="3367"/>
                    <a:pt x="2436" y="3022"/>
                    <a:pt x="2416" y="2758"/>
                  </a:cubicBezTo>
                  <a:lnTo>
                    <a:pt x="2416" y="2758"/>
                  </a:lnTo>
                  <a:cubicBezTo>
                    <a:pt x="2515" y="2868"/>
                    <a:pt x="2684" y="2924"/>
                    <a:pt x="2889" y="2924"/>
                  </a:cubicBezTo>
                  <a:cubicBezTo>
                    <a:pt x="3064" y="2924"/>
                    <a:pt x="3266" y="2883"/>
                    <a:pt x="3472" y="2799"/>
                  </a:cubicBezTo>
                  <a:cubicBezTo>
                    <a:pt x="3918" y="2616"/>
                    <a:pt x="4223" y="2291"/>
                    <a:pt x="4202" y="2028"/>
                  </a:cubicBezTo>
                  <a:lnTo>
                    <a:pt x="4202" y="2028"/>
                  </a:lnTo>
                  <a:cubicBezTo>
                    <a:pt x="4309" y="2124"/>
                    <a:pt x="4479" y="2175"/>
                    <a:pt x="4677" y="2175"/>
                  </a:cubicBezTo>
                  <a:cubicBezTo>
                    <a:pt x="4855" y="2175"/>
                    <a:pt x="5056" y="2134"/>
                    <a:pt x="5258" y="2048"/>
                  </a:cubicBezTo>
                  <a:cubicBezTo>
                    <a:pt x="5765" y="1845"/>
                    <a:pt x="6090" y="1459"/>
                    <a:pt x="5968" y="1155"/>
                  </a:cubicBezTo>
                  <a:cubicBezTo>
                    <a:pt x="5900" y="986"/>
                    <a:pt x="5692" y="901"/>
                    <a:pt x="5425" y="901"/>
                  </a:cubicBezTo>
                  <a:cubicBezTo>
                    <a:pt x="5371" y="901"/>
                    <a:pt x="5315" y="904"/>
                    <a:pt x="5258" y="911"/>
                  </a:cubicBezTo>
                  <a:cubicBezTo>
                    <a:pt x="5501" y="708"/>
                    <a:pt x="5623" y="465"/>
                    <a:pt x="5542" y="262"/>
                  </a:cubicBezTo>
                  <a:cubicBezTo>
                    <a:pt x="5468" y="90"/>
                    <a:pt x="5255" y="0"/>
                    <a:pt x="49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2315100" y="996700"/>
            <a:ext cx="4513800" cy="24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2315100" y="3485775"/>
            <a:ext cx="4513800" cy="4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20"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27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5781300" cy="109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Fredoka One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grpSp>
        <p:nvGrpSpPr>
          <p:cNvPr id="446" name="Google Shape;446;p27"/>
          <p:cNvGrpSpPr/>
          <p:nvPr/>
        </p:nvGrpSpPr>
        <p:grpSpPr>
          <a:xfrm>
            <a:off x="0" y="-3751"/>
            <a:ext cx="9569568" cy="5147227"/>
            <a:chOff x="0" y="-3751"/>
            <a:chExt cx="9569568" cy="5147227"/>
          </a:xfrm>
        </p:grpSpPr>
        <p:grpSp>
          <p:nvGrpSpPr>
            <p:cNvPr id="447" name="Google Shape;447;p27"/>
            <p:cNvGrpSpPr/>
            <p:nvPr/>
          </p:nvGrpSpPr>
          <p:grpSpPr>
            <a:xfrm>
              <a:off x="5992703" y="-3751"/>
              <a:ext cx="3576865" cy="1785538"/>
              <a:chOff x="5551128" y="149213"/>
              <a:chExt cx="3303043" cy="1648849"/>
            </a:xfrm>
          </p:grpSpPr>
          <p:sp>
            <p:nvSpPr>
              <p:cNvPr id="448" name="Google Shape;448;p27"/>
              <p:cNvSpPr/>
              <p:nvPr/>
            </p:nvSpPr>
            <p:spPr>
              <a:xfrm>
                <a:off x="5551128" y="149213"/>
                <a:ext cx="2920579" cy="1648849"/>
              </a:xfrm>
              <a:custGeom>
                <a:avLst/>
                <a:gdLst/>
                <a:ahLst/>
                <a:cxnLst/>
                <a:rect l="l" t="t" r="r" b="b"/>
                <a:pathLst>
                  <a:path w="83160" h="46949" extrusionOk="0">
                    <a:moveTo>
                      <a:pt x="102" y="0"/>
                    </a:moveTo>
                    <a:cubicBezTo>
                      <a:pt x="41" y="183"/>
                      <a:pt x="0" y="386"/>
                      <a:pt x="0" y="589"/>
                    </a:cubicBezTo>
                    <a:cubicBezTo>
                      <a:pt x="0" y="1583"/>
                      <a:pt x="792" y="2395"/>
                      <a:pt x="1786" y="2456"/>
                    </a:cubicBezTo>
                    <a:cubicBezTo>
                      <a:pt x="1726" y="2720"/>
                      <a:pt x="1705" y="3004"/>
                      <a:pt x="1705" y="3308"/>
                    </a:cubicBezTo>
                    <a:cubicBezTo>
                      <a:pt x="1690" y="5967"/>
                      <a:pt x="3877" y="7875"/>
                      <a:pt x="6270" y="7875"/>
                    </a:cubicBezTo>
                    <a:cubicBezTo>
                      <a:pt x="7001" y="7875"/>
                      <a:pt x="7752" y="7697"/>
                      <a:pt x="8464" y="7307"/>
                    </a:cubicBezTo>
                    <a:lnTo>
                      <a:pt x="8464" y="7612"/>
                    </a:lnTo>
                    <a:cubicBezTo>
                      <a:pt x="8464" y="12767"/>
                      <a:pt x="12037" y="17253"/>
                      <a:pt x="17071" y="18410"/>
                    </a:cubicBezTo>
                    <a:cubicBezTo>
                      <a:pt x="17899" y="18600"/>
                      <a:pt x="18732" y="18692"/>
                      <a:pt x="19555" y="18692"/>
                    </a:cubicBezTo>
                    <a:cubicBezTo>
                      <a:pt x="23730" y="18692"/>
                      <a:pt x="27651" y="16325"/>
                      <a:pt x="29533" y="12442"/>
                    </a:cubicBezTo>
                    <a:cubicBezTo>
                      <a:pt x="31410" y="14438"/>
                      <a:pt x="33967" y="15474"/>
                      <a:pt x="36551" y="15474"/>
                    </a:cubicBezTo>
                    <a:cubicBezTo>
                      <a:pt x="38383" y="15474"/>
                      <a:pt x="40229" y="14953"/>
                      <a:pt x="41854" y="13884"/>
                    </a:cubicBezTo>
                    <a:cubicBezTo>
                      <a:pt x="44415" y="17637"/>
                      <a:pt x="48480" y="19531"/>
                      <a:pt x="52551" y="19531"/>
                    </a:cubicBezTo>
                    <a:cubicBezTo>
                      <a:pt x="56449" y="19531"/>
                      <a:pt x="60352" y="17794"/>
                      <a:pt x="62943" y="14289"/>
                    </a:cubicBezTo>
                    <a:cubicBezTo>
                      <a:pt x="65135" y="18836"/>
                      <a:pt x="69743" y="21718"/>
                      <a:pt x="74797" y="21718"/>
                    </a:cubicBezTo>
                    <a:cubicBezTo>
                      <a:pt x="75507" y="21718"/>
                      <a:pt x="76198" y="21678"/>
                      <a:pt x="76908" y="21576"/>
                    </a:cubicBezTo>
                    <a:lnTo>
                      <a:pt x="76908" y="21576"/>
                    </a:lnTo>
                    <a:cubicBezTo>
                      <a:pt x="76766" y="22124"/>
                      <a:pt x="76705" y="22693"/>
                      <a:pt x="76705" y="23261"/>
                    </a:cubicBezTo>
                    <a:cubicBezTo>
                      <a:pt x="76705" y="25697"/>
                      <a:pt x="78004" y="27950"/>
                      <a:pt x="80115" y="29168"/>
                    </a:cubicBezTo>
                    <a:cubicBezTo>
                      <a:pt x="80115" y="29168"/>
                      <a:pt x="82145" y="34770"/>
                      <a:pt x="83160" y="46948"/>
                    </a:cubicBezTo>
                    <a:lnTo>
                      <a:pt x="83139" y="30061"/>
                    </a:lnTo>
                    <a:lnTo>
                      <a:pt x="8313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27"/>
              <p:cNvSpPr/>
              <p:nvPr/>
            </p:nvSpPr>
            <p:spPr>
              <a:xfrm>
                <a:off x="6139843" y="149213"/>
                <a:ext cx="2714327" cy="553206"/>
              </a:xfrm>
              <a:custGeom>
                <a:avLst/>
                <a:gdLst/>
                <a:ahLst/>
                <a:cxnLst/>
                <a:rect l="l" t="t" r="r" b="b"/>
                <a:pathLst>
                  <a:path w="55556" h="11324" extrusionOk="0">
                    <a:moveTo>
                      <a:pt x="1" y="0"/>
                    </a:moveTo>
                    <a:cubicBezTo>
                      <a:pt x="1" y="0"/>
                      <a:pt x="1416" y="4277"/>
                      <a:pt x="6659" y="4277"/>
                    </a:cubicBezTo>
                    <a:cubicBezTo>
                      <a:pt x="7471" y="4277"/>
                      <a:pt x="8374" y="4174"/>
                      <a:pt x="9378" y="3938"/>
                    </a:cubicBezTo>
                    <a:cubicBezTo>
                      <a:pt x="9378" y="3938"/>
                      <a:pt x="11483" y="9053"/>
                      <a:pt x="17855" y="9053"/>
                    </a:cubicBezTo>
                    <a:cubicBezTo>
                      <a:pt x="18562" y="9053"/>
                      <a:pt x="19321" y="8990"/>
                      <a:pt x="20136" y="8850"/>
                    </a:cubicBezTo>
                    <a:cubicBezTo>
                      <a:pt x="28275" y="7449"/>
                      <a:pt x="27890" y="1787"/>
                      <a:pt x="27890" y="1786"/>
                    </a:cubicBezTo>
                    <a:lnTo>
                      <a:pt x="27890" y="1786"/>
                    </a:lnTo>
                    <a:cubicBezTo>
                      <a:pt x="27890" y="1787"/>
                      <a:pt x="29740" y="6589"/>
                      <a:pt x="35736" y="6589"/>
                    </a:cubicBezTo>
                    <a:cubicBezTo>
                      <a:pt x="36297" y="6589"/>
                      <a:pt x="36895" y="6547"/>
                      <a:pt x="37531" y="6455"/>
                    </a:cubicBezTo>
                    <a:cubicBezTo>
                      <a:pt x="42605" y="5724"/>
                      <a:pt x="42605" y="2294"/>
                      <a:pt x="42605" y="2294"/>
                    </a:cubicBezTo>
                    <a:cubicBezTo>
                      <a:pt x="42605" y="2294"/>
                      <a:pt x="43620" y="8626"/>
                      <a:pt x="50724" y="10778"/>
                    </a:cubicBezTo>
                    <a:cubicBezTo>
                      <a:pt x="52830" y="11234"/>
                      <a:pt x="54158" y="11323"/>
                      <a:pt x="54878" y="11323"/>
                    </a:cubicBezTo>
                    <a:cubicBezTo>
                      <a:pt x="55345" y="11323"/>
                      <a:pt x="55555" y="11285"/>
                      <a:pt x="55555" y="11285"/>
                    </a:cubicBezTo>
                    <a:lnTo>
                      <a:pt x="5555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0" name="Google Shape;450;p27"/>
            <p:cNvSpPr/>
            <p:nvPr/>
          </p:nvSpPr>
          <p:spPr>
            <a:xfrm>
              <a:off x="0" y="4608575"/>
              <a:ext cx="9144013" cy="534901"/>
            </a:xfrm>
            <a:custGeom>
              <a:avLst/>
              <a:gdLst/>
              <a:ahLst/>
              <a:cxnLst/>
              <a:rect l="l" t="t" r="r" b="b"/>
              <a:pathLst>
                <a:path w="38137" h="12095" extrusionOk="0">
                  <a:moveTo>
                    <a:pt x="3754" y="0"/>
                  </a:moveTo>
                  <a:cubicBezTo>
                    <a:pt x="2504" y="0"/>
                    <a:pt x="1258" y="72"/>
                    <a:pt x="21" y="232"/>
                  </a:cubicBezTo>
                  <a:lnTo>
                    <a:pt x="1" y="12094"/>
                  </a:lnTo>
                  <a:lnTo>
                    <a:pt x="38137" y="12094"/>
                  </a:lnTo>
                  <a:lnTo>
                    <a:pt x="38137" y="3403"/>
                  </a:lnTo>
                  <a:cubicBezTo>
                    <a:pt x="37374" y="3604"/>
                    <a:pt x="36612" y="3885"/>
                    <a:pt x="35909" y="4226"/>
                  </a:cubicBezTo>
                  <a:cubicBezTo>
                    <a:pt x="34288" y="3571"/>
                    <a:pt x="33912" y="3087"/>
                    <a:pt x="33226" y="3087"/>
                  </a:cubicBezTo>
                  <a:cubicBezTo>
                    <a:pt x="32714" y="3087"/>
                    <a:pt x="32031" y="3356"/>
                    <a:pt x="30530" y="4025"/>
                  </a:cubicBezTo>
                  <a:cubicBezTo>
                    <a:pt x="29292" y="5558"/>
                    <a:pt x="28045" y="6122"/>
                    <a:pt x="26782" y="6122"/>
                  </a:cubicBezTo>
                  <a:cubicBezTo>
                    <a:pt x="23498" y="6122"/>
                    <a:pt x="20104" y="2310"/>
                    <a:pt x="16480" y="1817"/>
                  </a:cubicBezTo>
                  <a:cubicBezTo>
                    <a:pt x="12293" y="825"/>
                    <a:pt x="7999" y="0"/>
                    <a:pt x="37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4"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Google Shape;494;p32"/>
          <p:cNvGrpSpPr/>
          <p:nvPr/>
        </p:nvGrpSpPr>
        <p:grpSpPr>
          <a:xfrm>
            <a:off x="0" y="-4"/>
            <a:ext cx="10691300" cy="5298743"/>
            <a:chOff x="0" y="-4"/>
            <a:chExt cx="10691300" cy="5298743"/>
          </a:xfrm>
        </p:grpSpPr>
        <p:grpSp>
          <p:nvGrpSpPr>
            <p:cNvPr id="495" name="Google Shape;495;p32"/>
            <p:cNvGrpSpPr/>
            <p:nvPr/>
          </p:nvGrpSpPr>
          <p:grpSpPr>
            <a:xfrm>
              <a:off x="0" y="12638"/>
              <a:ext cx="10691300" cy="5286101"/>
              <a:chOff x="0" y="12638"/>
              <a:chExt cx="10691300" cy="5286101"/>
            </a:xfrm>
          </p:grpSpPr>
          <p:sp>
            <p:nvSpPr>
              <p:cNvPr id="496" name="Google Shape;496;p32"/>
              <p:cNvSpPr/>
              <p:nvPr/>
            </p:nvSpPr>
            <p:spPr>
              <a:xfrm flipH="1">
                <a:off x="8034213" y="12638"/>
                <a:ext cx="2657087" cy="4552313"/>
              </a:xfrm>
              <a:custGeom>
                <a:avLst/>
                <a:gdLst/>
                <a:ahLst/>
                <a:cxnLst/>
                <a:rect l="l" t="t" r="r" b="b"/>
                <a:pathLst>
                  <a:path w="116424" h="199466" extrusionOk="0">
                    <a:moveTo>
                      <a:pt x="0" y="1"/>
                    </a:moveTo>
                    <a:lnTo>
                      <a:pt x="0" y="63638"/>
                    </a:lnTo>
                    <a:cubicBezTo>
                      <a:pt x="11521" y="64021"/>
                      <a:pt x="22883" y="66064"/>
                      <a:pt x="33351" y="71329"/>
                    </a:cubicBezTo>
                    <a:cubicBezTo>
                      <a:pt x="47840" y="78542"/>
                      <a:pt x="58563" y="91563"/>
                      <a:pt x="62839" y="107137"/>
                    </a:cubicBezTo>
                    <a:cubicBezTo>
                      <a:pt x="67435" y="123988"/>
                      <a:pt x="65169" y="141924"/>
                      <a:pt x="65680" y="159158"/>
                    </a:cubicBezTo>
                    <a:cubicBezTo>
                      <a:pt x="66095" y="172722"/>
                      <a:pt x="67850" y="187466"/>
                      <a:pt x="74648" y="199466"/>
                    </a:cubicBezTo>
                    <a:lnTo>
                      <a:pt x="87637" y="199466"/>
                    </a:lnTo>
                    <a:cubicBezTo>
                      <a:pt x="86392" y="196721"/>
                      <a:pt x="85339" y="193913"/>
                      <a:pt x="84477" y="191008"/>
                    </a:cubicBezTo>
                    <a:cubicBezTo>
                      <a:pt x="82084" y="182806"/>
                      <a:pt x="81573" y="174158"/>
                      <a:pt x="82531" y="165668"/>
                    </a:cubicBezTo>
                    <a:cubicBezTo>
                      <a:pt x="84605" y="147637"/>
                      <a:pt x="92009" y="130563"/>
                      <a:pt x="99190" y="114063"/>
                    </a:cubicBezTo>
                    <a:cubicBezTo>
                      <a:pt x="106562" y="97021"/>
                      <a:pt x="114764" y="79308"/>
                      <a:pt x="115626" y="60479"/>
                    </a:cubicBezTo>
                    <a:cubicBezTo>
                      <a:pt x="116424" y="43053"/>
                      <a:pt x="109211" y="26809"/>
                      <a:pt x="99222" y="12894"/>
                    </a:cubicBezTo>
                    <a:cubicBezTo>
                      <a:pt x="95967" y="8394"/>
                      <a:pt x="92456" y="4086"/>
                      <a:pt x="88690" y="1"/>
                    </a:cubicBezTo>
                    <a:close/>
                  </a:path>
                </a:pathLst>
              </a:custGeom>
              <a:solidFill>
                <a:srgbClr val="FFFFFF">
                  <a:alpha val="197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97" name="Google Shape;497;p32"/>
              <p:cNvGrpSpPr/>
              <p:nvPr/>
            </p:nvGrpSpPr>
            <p:grpSpPr>
              <a:xfrm>
                <a:off x="0" y="4386758"/>
                <a:ext cx="9144141" cy="758929"/>
                <a:chOff x="0" y="4386758"/>
                <a:chExt cx="9144141" cy="758929"/>
              </a:xfrm>
            </p:grpSpPr>
            <p:sp>
              <p:nvSpPr>
                <p:cNvPr id="498" name="Google Shape;498;p32"/>
                <p:cNvSpPr/>
                <p:nvPr/>
              </p:nvSpPr>
              <p:spPr>
                <a:xfrm>
                  <a:off x="0" y="4386758"/>
                  <a:ext cx="9144141" cy="662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861" h="71428" extrusionOk="0">
                      <a:moveTo>
                        <a:pt x="126860" y="1"/>
                      </a:moveTo>
                      <a:cubicBezTo>
                        <a:pt x="126860" y="1"/>
                        <a:pt x="120527" y="244"/>
                        <a:pt x="100737" y="9886"/>
                      </a:cubicBezTo>
                      <a:cubicBezTo>
                        <a:pt x="88842" y="15683"/>
                        <a:pt x="75738" y="17859"/>
                        <a:pt x="63575" y="17859"/>
                      </a:cubicBezTo>
                      <a:cubicBezTo>
                        <a:pt x="53510" y="17859"/>
                        <a:pt x="44091" y="16369"/>
                        <a:pt x="36536" y="14209"/>
                      </a:cubicBezTo>
                      <a:cubicBezTo>
                        <a:pt x="28204" y="11828"/>
                        <a:pt x="20836" y="9357"/>
                        <a:pt x="13964" y="9357"/>
                      </a:cubicBezTo>
                      <a:cubicBezTo>
                        <a:pt x="9117" y="9357"/>
                        <a:pt x="4517" y="10587"/>
                        <a:pt x="0" y="13945"/>
                      </a:cubicBezTo>
                      <a:lnTo>
                        <a:pt x="0" y="71428"/>
                      </a:lnTo>
                      <a:lnTo>
                        <a:pt x="126860" y="71428"/>
                      </a:lnTo>
                      <a:lnTo>
                        <a:pt x="126860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" name="Google Shape;499;p32"/>
                <p:cNvSpPr/>
                <p:nvPr/>
              </p:nvSpPr>
              <p:spPr>
                <a:xfrm>
                  <a:off x="0" y="4483550"/>
                  <a:ext cx="9144141" cy="662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861" h="71428" extrusionOk="0">
                      <a:moveTo>
                        <a:pt x="126860" y="1"/>
                      </a:moveTo>
                      <a:cubicBezTo>
                        <a:pt x="126860" y="1"/>
                        <a:pt x="120527" y="244"/>
                        <a:pt x="100737" y="9886"/>
                      </a:cubicBezTo>
                      <a:cubicBezTo>
                        <a:pt x="88842" y="15683"/>
                        <a:pt x="75738" y="17859"/>
                        <a:pt x="63575" y="17859"/>
                      </a:cubicBezTo>
                      <a:cubicBezTo>
                        <a:pt x="53510" y="17859"/>
                        <a:pt x="44091" y="16369"/>
                        <a:pt x="36536" y="14209"/>
                      </a:cubicBezTo>
                      <a:cubicBezTo>
                        <a:pt x="28204" y="11828"/>
                        <a:pt x="20836" y="9357"/>
                        <a:pt x="13964" y="9357"/>
                      </a:cubicBezTo>
                      <a:cubicBezTo>
                        <a:pt x="9117" y="9357"/>
                        <a:pt x="4517" y="10587"/>
                        <a:pt x="0" y="13945"/>
                      </a:cubicBezTo>
                      <a:lnTo>
                        <a:pt x="0" y="71428"/>
                      </a:lnTo>
                      <a:lnTo>
                        <a:pt x="126860" y="71428"/>
                      </a:lnTo>
                      <a:lnTo>
                        <a:pt x="126860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0" name="Google Shape;500;p32"/>
              <p:cNvGrpSpPr/>
              <p:nvPr/>
            </p:nvGrpSpPr>
            <p:grpSpPr>
              <a:xfrm>
                <a:off x="684367" y="4711561"/>
                <a:ext cx="7775265" cy="587178"/>
                <a:chOff x="722372" y="4711561"/>
                <a:chExt cx="7775265" cy="587178"/>
              </a:xfrm>
            </p:grpSpPr>
            <p:grpSp>
              <p:nvGrpSpPr>
                <p:cNvPr id="501" name="Google Shape;501;p32"/>
                <p:cNvGrpSpPr/>
                <p:nvPr/>
              </p:nvGrpSpPr>
              <p:grpSpPr>
                <a:xfrm>
                  <a:off x="7435625" y="4711561"/>
                  <a:ext cx="1062012" cy="527394"/>
                  <a:chOff x="1046100" y="1985211"/>
                  <a:chExt cx="1062012" cy="527394"/>
                </a:xfrm>
              </p:grpSpPr>
              <p:sp>
                <p:nvSpPr>
                  <p:cNvPr id="502" name="Google Shape;502;p32"/>
                  <p:cNvSpPr/>
                  <p:nvPr/>
                </p:nvSpPr>
                <p:spPr>
                  <a:xfrm>
                    <a:off x="1746100" y="2008838"/>
                    <a:ext cx="362012" cy="30731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26" h="9445" extrusionOk="0">
                        <a:moveTo>
                          <a:pt x="9545" y="0"/>
                        </a:moveTo>
                        <a:lnTo>
                          <a:pt x="6749" y="2098"/>
                        </a:lnTo>
                        <a:cubicBezTo>
                          <a:pt x="6749" y="2098"/>
                          <a:pt x="5928" y="2736"/>
                          <a:pt x="5837" y="3435"/>
                        </a:cubicBezTo>
                        <a:cubicBezTo>
                          <a:pt x="5654" y="4833"/>
                          <a:pt x="4894" y="5137"/>
                          <a:pt x="3375" y="6384"/>
                        </a:cubicBezTo>
                        <a:cubicBezTo>
                          <a:pt x="2767" y="6900"/>
                          <a:pt x="1" y="8481"/>
                          <a:pt x="639" y="9301"/>
                        </a:cubicBezTo>
                        <a:cubicBezTo>
                          <a:pt x="730" y="9401"/>
                          <a:pt x="843" y="9444"/>
                          <a:pt x="972" y="9444"/>
                        </a:cubicBezTo>
                        <a:cubicBezTo>
                          <a:pt x="1830" y="9444"/>
                          <a:pt x="3393" y="7498"/>
                          <a:pt x="3922" y="7022"/>
                        </a:cubicBezTo>
                        <a:cubicBezTo>
                          <a:pt x="5350" y="5742"/>
                          <a:pt x="5817" y="5045"/>
                          <a:pt x="7120" y="5045"/>
                        </a:cubicBezTo>
                        <a:cubicBezTo>
                          <a:pt x="7148" y="5045"/>
                          <a:pt x="7176" y="5045"/>
                          <a:pt x="7204" y="5046"/>
                        </a:cubicBezTo>
                        <a:cubicBezTo>
                          <a:pt x="7934" y="5046"/>
                          <a:pt x="8694" y="4347"/>
                          <a:pt x="8694" y="4347"/>
                        </a:cubicBezTo>
                        <a:lnTo>
                          <a:pt x="8633" y="4317"/>
                        </a:lnTo>
                        <a:lnTo>
                          <a:pt x="11126" y="1855"/>
                        </a:lnTo>
                        <a:lnTo>
                          <a:pt x="8329" y="3952"/>
                        </a:lnTo>
                        <a:lnTo>
                          <a:pt x="8116" y="3678"/>
                        </a:lnTo>
                        <a:lnTo>
                          <a:pt x="10609" y="1247"/>
                        </a:lnTo>
                        <a:lnTo>
                          <a:pt x="7812" y="3314"/>
                        </a:lnTo>
                        <a:lnTo>
                          <a:pt x="7691" y="3192"/>
                        </a:lnTo>
                        <a:lnTo>
                          <a:pt x="7569" y="3070"/>
                        </a:lnTo>
                        <a:lnTo>
                          <a:pt x="10092" y="608"/>
                        </a:lnTo>
                        <a:lnTo>
                          <a:pt x="7265" y="2706"/>
                        </a:lnTo>
                        <a:lnTo>
                          <a:pt x="7052" y="2462"/>
                        </a:lnTo>
                        <a:lnTo>
                          <a:pt x="9545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03" name="Google Shape;503;p32"/>
                  <p:cNvSpPr/>
                  <p:nvPr/>
                </p:nvSpPr>
                <p:spPr>
                  <a:xfrm>
                    <a:off x="1046100" y="1985211"/>
                    <a:ext cx="191766" cy="52739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60" h="14466" extrusionOk="0">
                        <a:moveTo>
                          <a:pt x="396" y="1"/>
                        </a:moveTo>
                        <a:cubicBezTo>
                          <a:pt x="1" y="1"/>
                          <a:pt x="31" y="335"/>
                          <a:pt x="153" y="791"/>
                        </a:cubicBezTo>
                        <a:cubicBezTo>
                          <a:pt x="305" y="1277"/>
                          <a:pt x="3618" y="12828"/>
                          <a:pt x="3618" y="12828"/>
                        </a:cubicBezTo>
                        <a:cubicBezTo>
                          <a:pt x="3618" y="12828"/>
                          <a:pt x="3988" y="14466"/>
                          <a:pt x="4530" y="14466"/>
                        </a:cubicBezTo>
                        <a:cubicBezTo>
                          <a:pt x="4570" y="14466"/>
                          <a:pt x="4610" y="14457"/>
                          <a:pt x="4651" y="14439"/>
                        </a:cubicBezTo>
                        <a:cubicBezTo>
                          <a:pt x="5259" y="14165"/>
                          <a:pt x="3982" y="10153"/>
                          <a:pt x="3527" y="9271"/>
                        </a:cubicBezTo>
                        <a:cubicBezTo>
                          <a:pt x="3162" y="8451"/>
                          <a:pt x="2888" y="7600"/>
                          <a:pt x="2675" y="6718"/>
                        </a:cubicBezTo>
                        <a:cubicBezTo>
                          <a:pt x="2645" y="6597"/>
                          <a:pt x="2645" y="6445"/>
                          <a:pt x="2675" y="6323"/>
                        </a:cubicBezTo>
                        <a:cubicBezTo>
                          <a:pt x="2767" y="5837"/>
                          <a:pt x="2979" y="4317"/>
                          <a:pt x="2493" y="3071"/>
                        </a:cubicBezTo>
                        <a:cubicBezTo>
                          <a:pt x="1916" y="1551"/>
                          <a:pt x="791" y="1"/>
                          <a:pt x="396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504" name="Google Shape;504;p32"/>
                <p:cNvGrpSpPr/>
                <p:nvPr/>
              </p:nvGrpSpPr>
              <p:grpSpPr>
                <a:xfrm>
                  <a:off x="722372" y="4771324"/>
                  <a:ext cx="699014" cy="527415"/>
                  <a:chOff x="2063375" y="1193825"/>
                  <a:chExt cx="491675" cy="370975"/>
                </a:xfrm>
              </p:grpSpPr>
              <p:sp>
                <p:nvSpPr>
                  <p:cNvPr id="505" name="Google Shape;505;p32"/>
                  <p:cNvSpPr/>
                  <p:nvPr/>
                </p:nvSpPr>
                <p:spPr>
                  <a:xfrm>
                    <a:off x="2063375" y="1193825"/>
                    <a:ext cx="491675" cy="3709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67" h="14839" extrusionOk="0">
                        <a:moveTo>
                          <a:pt x="15669" y="1"/>
                        </a:moveTo>
                        <a:cubicBezTo>
                          <a:pt x="15242" y="1"/>
                          <a:pt x="14819" y="63"/>
                          <a:pt x="14408" y="193"/>
                        </a:cubicBezTo>
                        <a:cubicBezTo>
                          <a:pt x="12493" y="923"/>
                          <a:pt x="10213" y="1592"/>
                          <a:pt x="8694" y="4449"/>
                        </a:cubicBezTo>
                        <a:cubicBezTo>
                          <a:pt x="7721" y="5999"/>
                          <a:pt x="6323" y="7215"/>
                          <a:pt x="4681" y="7944"/>
                        </a:cubicBezTo>
                        <a:cubicBezTo>
                          <a:pt x="2219" y="9038"/>
                          <a:pt x="0" y="10923"/>
                          <a:pt x="1855" y="13446"/>
                        </a:cubicBezTo>
                        <a:cubicBezTo>
                          <a:pt x="2524" y="14444"/>
                          <a:pt x="3307" y="14839"/>
                          <a:pt x="4124" y="14839"/>
                        </a:cubicBezTo>
                        <a:cubicBezTo>
                          <a:pt x="5422" y="14839"/>
                          <a:pt x="6808" y="13842"/>
                          <a:pt x="7964" y="12686"/>
                        </a:cubicBezTo>
                        <a:cubicBezTo>
                          <a:pt x="9271" y="11440"/>
                          <a:pt x="10882" y="10558"/>
                          <a:pt x="12645" y="10133"/>
                        </a:cubicBezTo>
                        <a:cubicBezTo>
                          <a:pt x="15837" y="9677"/>
                          <a:pt x="17265" y="7792"/>
                          <a:pt x="18603" y="6181"/>
                        </a:cubicBezTo>
                        <a:cubicBezTo>
                          <a:pt x="19028" y="5634"/>
                          <a:pt x="19302" y="4996"/>
                          <a:pt x="19423" y="4327"/>
                        </a:cubicBezTo>
                        <a:cubicBezTo>
                          <a:pt x="19667" y="2351"/>
                          <a:pt x="18390" y="528"/>
                          <a:pt x="16475" y="72"/>
                        </a:cubicBezTo>
                        <a:cubicBezTo>
                          <a:pt x="16206" y="25"/>
                          <a:pt x="15936" y="1"/>
                          <a:pt x="1566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06" name="Google Shape;506;p32"/>
                  <p:cNvSpPr/>
                  <p:nvPr/>
                </p:nvSpPr>
                <p:spPr>
                  <a:xfrm>
                    <a:off x="2231025" y="1256775"/>
                    <a:ext cx="247275" cy="216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891" h="8649" extrusionOk="0">
                        <a:moveTo>
                          <a:pt x="5905" y="0"/>
                        </a:moveTo>
                        <a:cubicBezTo>
                          <a:pt x="3772" y="0"/>
                          <a:pt x="1346" y="715"/>
                          <a:pt x="255" y="3602"/>
                        </a:cubicBezTo>
                        <a:cubicBezTo>
                          <a:pt x="255" y="3602"/>
                          <a:pt x="1" y="4551"/>
                          <a:pt x="561" y="4551"/>
                        </a:cubicBezTo>
                        <a:cubicBezTo>
                          <a:pt x="643" y="4551"/>
                          <a:pt x="743" y="4531"/>
                          <a:pt x="863" y="4484"/>
                        </a:cubicBezTo>
                        <a:cubicBezTo>
                          <a:pt x="1805" y="4089"/>
                          <a:pt x="1228" y="2265"/>
                          <a:pt x="3507" y="1323"/>
                        </a:cubicBezTo>
                        <a:cubicBezTo>
                          <a:pt x="4267" y="1009"/>
                          <a:pt x="5118" y="904"/>
                          <a:pt x="5915" y="904"/>
                        </a:cubicBezTo>
                        <a:cubicBezTo>
                          <a:pt x="7510" y="904"/>
                          <a:pt x="8887" y="1323"/>
                          <a:pt x="8887" y="1323"/>
                        </a:cubicBezTo>
                        <a:cubicBezTo>
                          <a:pt x="8887" y="1323"/>
                          <a:pt x="8705" y="4575"/>
                          <a:pt x="7033" y="6368"/>
                        </a:cubicBezTo>
                        <a:cubicBezTo>
                          <a:pt x="5362" y="8192"/>
                          <a:pt x="3842" y="7037"/>
                          <a:pt x="3173" y="7797"/>
                        </a:cubicBezTo>
                        <a:cubicBezTo>
                          <a:pt x="2474" y="8557"/>
                          <a:pt x="3781" y="8648"/>
                          <a:pt x="3781" y="8648"/>
                        </a:cubicBezTo>
                        <a:cubicBezTo>
                          <a:pt x="9891" y="8587"/>
                          <a:pt x="9799" y="685"/>
                          <a:pt x="9799" y="685"/>
                        </a:cubicBezTo>
                        <a:cubicBezTo>
                          <a:pt x="9799" y="685"/>
                          <a:pt x="7992" y="0"/>
                          <a:pt x="5905" y="0"/>
                        </a:cubicBezTo>
                        <a:close/>
                      </a:path>
                    </a:pathLst>
                  </a:custGeom>
                  <a:solidFill>
                    <a:srgbClr val="06435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507" name="Google Shape;507;p32"/>
            <p:cNvGrpSpPr/>
            <p:nvPr/>
          </p:nvGrpSpPr>
          <p:grpSpPr>
            <a:xfrm>
              <a:off x="6858212" y="-4"/>
              <a:ext cx="3277460" cy="1826282"/>
              <a:chOff x="6010463" y="150212"/>
              <a:chExt cx="3095448" cy="1724860"/>
            </a:xfrm>
          </p:grpSpPr>
          <p:sp>
            <p:nvSpPr>
              <p:cNvPr id="508" name="Google Shape;508;p32"/>
              <p:cNvSpPr/>
              <p:nvPr/>
            </p:nvSpPr>
            <p:spPr>
              <a:xfrm>
                <a:off x="6185332" y="226223"/>
                <a:ext cx="2920579" cy="1648849"/>
              </a:xfrm>
              <a:custGeom>
                <a:avLst/>
                <a:gdLst/>
                <a:ahLst/>
                <a:cxnLst/>
                <a:rect l="l" t="t" r="r" b="b"/>
                <a:pathLst>
                  <a:path w="83160" h="46949" extrusionOk="0">
                    <a:moveTo>
                      <a:pt x="102" y="0"/>
                    </a:moveTo>
                    <a:cubicBezTo>
                      <a:pt x="41" y="183"/>
                      <a:pt x="0" y="386"/>
                      <a:pt x="0" y="589"/>
                    </a:cubicBezTo>
                    <a:cubicBezTo>
                      <a:pt x="0" y="1583"/>
                      <a:pt x="792" y="2395"/>
                      <a:pt x="1786" y="2456"/>
                    </a:cubicBezTo>
                    <a:cubicBezTo>
                      <a:pt x="1726" y="2720"/>
                      <a:pt x="1705" y="3004"/>
                      <a:pt x="1705" y="3308"/>
                    </a:cubicBezTo>
                    <a:cubicBezTo>
                      <a:pt x="1690" y="5967"/>
                      <a:pt x="3877" y="7875"/>
                      <a:pt x="6270" y="7875"/>
                    </a:cubicBezTo>
                    <a:cubicBezTo>
                      <a:pt x="7001" y="7875"/>
                      <a:pt x="7752" y="7697"/>
                      <a:pt x="8464" y="7307"/>
                    </a:cubicBezTo>
                    <a:lnTo>
                      <a:pt x="8464" y="7612"/>
                    </a:lnTo>
                    <a:cubicBezTo>
                      <a:pt x="8464" y="12767"/>
                      <a:pt x="12037" y="17253"/>
                      <a:pt x="17071" y="18410"/>
                    </a:cubicBezTo>
                    <a:cubicBezTo>
                      <a:pt x="17899" y="18600"/>
                      <a:pt x="18732" y="18692"/>
                      <a:pt x="19555" y="18692"/>
                    </a:cubicBezTo>
                    <a:cubicBezTo>
                      <a:pt x="23730" y="18692"/>
                      <a:pt x="27651" y="16325"/>
                      <a:pt x="29533" y="12442"/>
                    </a:cubicBezTo>
                    <a:cubicBezTo>
                      <a:pt x="31410" y="14438"/>
                      <a:pt x="33967" y="15474"/>
                      <a:pt x="36551" y="15474"/>
                    </a:cubicBezTo>
                    <a:cubicBezTo>
                      <a:pt x="38383" y="15474"/>
                      <a:pt x="40229" y="14953"/>
                      <a:pt x="41854" y="13884"/>
                    </a:cubicBezTo>
                    <a:cubicBezTo>
                      <a:pt x="44415" y="17637"/>
                      <a:pt x="48480" y="19531"/>
                      <a:pt x="52551" y="19531"/>
                    </a:cubicBezTo>
                    <a:cubicBezTo>
                      <a:pt x="56449" y="19531"/>
                      <a:pt x="60352" y="17794"/>
                      <a:pt x="62943" y="14289"/>
                    </a:cubicBezTo>
                    <a:cubicBezTo>
                      <a:pt x="65135" y="18836"/>
                      <a:pt x="69743" y="21718"/>
                      <a:pt x="74797" y="21718"/>
                    </a:cubicBezTo>
                    <a:cubicBezTo>
                      <a:pt x="75507" y="21718"/>
                      <a:pt x="76198" y="21678"/>
                      <a:pt x="76908" y="21576"/>
                    </a:cubicBezTo>
                    <a:lnTo>
                      <a:pt x="76908" y="21576"/>
                    </a:lnTo>
                    <a:cubicBezTo>
                      <a:pt x="76766" y="22124"/>
                      <a:pt x="76705" y="22693"/>
                      <a:pt x="76705" y="23261"/>
                    </a:cubicBezTo>
                    <a:cubicBezTo>
                      <a:pt x="76705" y="25697"/>
                      <a:pt x="78004" y="27950"/>
                      <a:pt x="80115" y="29168"/>
                    </a:cubicBezTo>
                    <a:cubicBezTo>
                      <a:pt x="80115" y="29168"/>
                      <a:pt x="82145" y="34770"/>
                      <a:pt x="83160" y="46948"/>
                    </a:cubicBezTo>
                    <a:lnTo>
                      <a:pt x="83139" y="30061"/>
                    </a:lnTo>
                    <a:lnTo>
                      <a:pt x="8313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2"/>
              <p:cNvSpPr/>
              <p:nvPr/>
            </p:nvSpPr>
            <p:spPr>
              <a:xfrm>
                <a:off x="6010463" y="150212"/>
                <a:ext cx="2932801" cy="597766"/>
              </a:xfrm>
              <a:custGeom>
                <a:avLst/>
                <a:gdLst/>
                <a:ahLst/>
                <a:cxnLst/>
                <a:rect l="l" t="t" r="r" b="b"/>
                <a:pathLst>
                  <a:path w="55556" h="11324" extrusionOk="0">
                    <a:moveTo>
                      <a:pt x="1" y="0"/>
                    </a:moveTo>
                    <a:cubicBezTo>
                      <a:pt x="1" y="0"/>
                      <a:pt x="1416" y="4277"/>
                      <a:pt x="6659" y="4277"/>
                    </a:cubicBezTo>
                    <a:cubicBezTo>
                      <a:pt x="7471" y="4277"/>
                      <a:pt x="8374" y="4174"/>
                      <a:pt x="9378" y="3938"/>
                    </a:cubicBezTo>
                    <a:cubicBezTo>
                      <a:pt x="9378" y="3938"/>
                      <a:pt x="11483" y="9053"/>
                      <a:pt x="17855" y="9053"/>
                    </a:cubicBezTo>
                    <a:cubicBezTo>
                      <a:pt x="18562" y="9053"/>
                      <a:pt x="19321" y="8990"/>
                      <a:pt x="20136" y="8850"/>
                    </a:cubicBezTo>
                    <a:cubicBezTo>
                      <a:pt x="28275" y="7449"/>
                      <a:pt x="27890" y="1787"/>
                      <a:pt x="27890" y="1786"/>
                    </a:cubicBezTo>
                    <a:lnTo>
                      <a:pt x="27890" y="1786"/>
                    </a:lnTo>
                    <a:cubicBezTo>
                      <a:pt x="27890" y="1787"/>
                      <a:pt x="29740" y="6589"/>
                      <a:pt x="35736" y="6589"/>
                    </a:cubicBezTo>
                    <a:cubicBezTo>
                      <a:pt x="36297" y="6589"/>
                      <a:pt x="36895" y="6547"/>
                      <a:pt x="37531" y="6455"/>
                    </a:cubicBezTo>
                    <a:cubicBezTo>
                      <a:pt x="42605" y="5724"/>
                      <a:pt x="42605" y="2294"/>
                      <a:pt x="42605" y="2294"/>
                    </a:cubicBezTo>
                    <a:cubicBezTo>
                      <a:pt x="42605" y="2294"/>
                      <a:pt x="43620" y="8626"/>
                      <a:pt x="50724" y="10778"/>
                    </a:cubicBezTo>
                    <a:cubicBezTo>
                      <a:pt x="52830" y="11234"/>
                      <a:pt x="54158" y="11323"/>
                      <a:pt x="54878" y="11323"/>
                    </a:cubicBezTo>
                    <a:cubicBezTo>
                      <a:pt x="55345" y="11323"/>
                      <a:pt x="55555" y="11285"/>
                      <a:pt x="55555" y="11285"/>
                    </a:cubicBezTo>
                    <a:lnTo>
                      <a:pt x="5555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5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33"/>
          <p:cNvGrpSpPr/>
          <p:nvPr/>
        </p:nvGrpSpPr>
        <p:grpSpPr>
          <a:xfrm>
            <a:off x="1511" y="-223398"/>
            <a:ext cx="9144013" cy="5367005"/>
            <a:chOff x="1511" y="-223398"/>
            <a:chExt cx="9144013" cy="5367005"/>
          </a:xfrm>
        </p:grpSpPr>
        <p:grpSp>
          <p:nvGrpSpPr>
            <p:cNvPr id="512" name="Google Shape;512;p33"/>
            <p:cNvGrpSpPr/>
            <p:nvPr/>
          </p:nvGrpSpPr>
          <p:grpSpPr>
            <a:xfrm>
              <a:off x="6501386" y="-223398"/>
              <a:ext cx="2644138" cy="1244773"/>
              <a:chOff x="7304383" y="16447"/>
              <a:chExt cx="1840937" cy="1046116"/>
            </a:xfrm>
          </p:grpSpPr>
          <p:sp>
            <p:nvSpPr>
              <p:cNvPr id="513" name="Google Shape;513;p33"/>
              <p:cNvSpPr/>
              <p:nvPr/>
            </p:nvSpPr>
            <p:spPr>
              <a:xfrm rot="10800000">
                <a:off x="7691556" y="16447"/>
                <a:ext cx="1453764" cy="1046116"/>
              </a:xfrm>
              <a:custGeom>
                <a:avLst/>
                <a:gdLst/>
                <a:ahLst/>
                <a:cxnLst/>
                <a:rect l="l" t="t" r="r" b="b"/>
                <a:pathLst>
                  <a:path w="92685" h="62241" extrusionOk="0">
                    <a:moveTo>
                      <a:pt x="43702" y="0"/>
                    </a:moveTo>
                    <a:cubicBezTo>
                      <a:pt x="36079" y="0"/>
                      <a:pt x="28412" y="2852"/>
                      <a:pt x="22986" y="8236"/>
                    </a:cubicBezTo>
                    <a:cubicBezTo>
                      <a:pt x="20010" y="3016"/>
                      <a:pt x="13698" y="120"/>
                      <a:pt x="7513" y="120"/>
                    </a:cubicBezTo>
                    <a:cubicBezTo>
                      <a:pt x="4899" y="120"/>
                      <a:pt x="2307" y="638"/>
                      <a:pt x="0" y="1717"/>
                    </a:cubicBezTo>
                    <a:lnTo>
                      <a:pt x="0" y="62240"/>
                    </a:lnTo>
                    <a:lnTo>
                      <a:pt x="91509" y="62240"/>
                    </a:lnTo>
                    <a:cubicBezTo>
                      <a:pt x="92685" y="55788"/>
                      <a:pt x="91845" y="47891"/>
                      <a:pt x="88450" y="42245"/>
                    </a:cubicBezTo>
                    <a:cubicBezTo>
                      <a:pt x="85760" y="37770"/>
                      <a:pt x="80663" y="34562"/>
                      <a:pt x="75585" y="34562"/>
                    </a:cubicBezTo>
                    <a:cubicBezTo>
                      <a:pt x="74257" y="34562"/>
                      <a:pt x="72930" y="34781"/>
                      <a:pt x="71648" y="35255"/>
                    </a:cubicBezTo>
                    <a:cubicBezTo>
                      <a:pt x="74437" y="23123"/>
                      <a:pt x="68354" y="9513"/>
                      <a:pt x="57466" y="3464"/>
                    </a:cubicBezTo>
                    <a:cubicBezTo>
                      <a:pt x="53275" y="1128"/>
                      <a:pt x="48497" y="0"/>
                      <a:pt x="437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3"/>
              <p:cNvSpPr/>
              <p:nvPr/>
            </p:nvSpPr>
            <p:spPr>
              <a:xfrm rot="10800000">
                <a:off x="7304383" y="156236"/>
                <a:ext cx="1840791" cy="724420"/>
              </a:xfrm>
              <a:custGeom>
                <a:avLst/>
                <a:gdLst/>
                <a:ahLst/>
                <a:cxnLst/>
                <a:rect l="l" t="t" r="r" b="b"/>
                <a:pathLst>
                  <a:path w="109522" h="43101" extrusionOk="0">
                    <a:moveTo>
                      <a:pt x="8249" y="0"/>
                    </a:moveTo>
                    <a:cubicBezTo>
                      <a:pt x="5313" y="0"/>
                      <a:pt x="2333" y="633"/>
                      <a:pt x="0" y="1765"/>
                    </a:cubicBezTo>
                    <a:lnTo>
                      <a:pt x="0" y="43100"/>
                    </a:lnTo>
                    <a:lnTo>
                      <a:pt x="109521" y="43100"/>
                    </a:lnTo>
                    <a:cubicBezTo>
                      <a:pt x="108547" y="40546"/>
                      <a:pt x="105421" y="38328"/>
                      <a:pt x="102733" y="37824"/>
                    </a:cubicBezTo>
                    <a:cubicBezTo>
                      <a:pt x="102298" y="37755"/>
                      <a:pt x="101863" y="37722"/>
                      <a:pt x="101430" y="37722"/>
                    </a:cubicBezTo>
                    <a:cubicBezTo>
                      <a:pt x="99120" y="37722"/>
                      <a:pt x="96891" y="38685"/>
                      <a:pt x="95306" y="40412"/>
                    </a:cubicBezTo>
                    <a:cubicBezTo>
                      <a:pt x="92641" y="31438"/>
                      <a:pt x="84461" y="25916"/>
                      <a:pt x="75853" y="25916"/>
                    </a:cubicBezTo>
                    <a:cubicBezTo>
                      <a:pt x="72630" y="25916"/>
                      <a:pt x="69347" y="26690"/>
                      <a:pt x="66271" y="28347"/>
                    </a:cubicBezTo>
                    <a:cubicBezTo>
                      <a:pt x="66519" y="24489"/>
                      <a:pt x="63403" y="21872"/>
                      <a:pt x="60159" y="21872"/>
                    </a:cubicBezTo>
                    <a:cubicBezTo>
                      <a:pt x="58572" y="21872"/>
                      <a:pt x="56954" y="22498"/>
                      <a:pt x="55685" y="23912"/>
                    </a:cubicBezTo>
                    <a:cubicBezTo>
                      <a:pt x="54509" y="18501"/>
                      <a:pt x="50241" y="14334"/>
                      <a:pt x="44830" y="13292"/>
                    </a:cubicBezTo>
                    <a:cubicBezTo>
                      <a:pt x="44053" y="13159"/>
                      <a:pt x="43268" y="13094"/>
                      <a:pt x="42485" y="13094"/>
                    </a:cubicBezTo>
                    <a:cubicBezTo>
                      <a:pt x="37921" y="13094"/>
                      <a:pt x="33438" y="15310"/>
                      <a:pt x="31085" y="19240"/>
                    </a:cubicBezTo>
                    <a:cubicBezTo>
                      <a:pt x="30661" y="16380"/>
                      <a:pt x="27801" y="14235"/>
                      <a:pt x="24941" y="14235"/>
                    </a:cubicBezTo>
                    <a:cubicBezTo>
                      <a:pt x="24407" y="14235"/>
                      <a:pt x="23874" y="14310"/>
                      <a:pt x="23356" y="14468"/>
                    </a:cubicBezTo>
                    <a:cubicBezTo>
                      <a:pt x="23154" y="9293"/>
                      <a:pt x="20365" y="4588"/>
                      <a:pt x="15963" y="1866"/>
                    </a:cubicBezTo>
                    <a:cubicBezTo>
                      <a:pt x="13840" y="583"/>
                      <a:pt x="11065" y="0"/>
                      <a:pt x="82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5" name="Google Shape;515;p33"/>
            <p:cNvGrpSpPr/>
            <p:nvPr/>
          </p:nvGrpSpPr>
          <p:grpSpPr>
            <a:xfrm>
              <a:off x="1511" y="4608576"/>
              <a:ext cx="9144013" cy="535031"/>
              <a:chOff x="0" y="4608576"/>
              <a:chExt cx="9144013" cy="535031"/>
            </a:xfrm>
          </p:grpSpPr>
          <p:sp>
            <p:nvSpPr>
              <p:cNvPr id="516" name="Google Shape;516;p33"/>
              <p:cNvSpPr/>
              <p:nvPr/>
            </p:nvSpPr>
            <p:spPr>
              <a:xfrm>
                <a:off x="0" y="4608576"/>
                <a:ext cx="9144013" cy="535031"/>
              </a:xfrm>
              <a:custGeom>
                <a:avLst/>
                <a:gdLst/>
                <a:ahLst/>
                <a:cxnLst/>
                <a:rect l="l" t="t" r="r" b="b"/>
                <a:pathLst>
                  <a:path w="38137" h="8834" extrusionOk="0">
                    <a:moveTo>
                      <a:pt x="23742" y="0"/>
                    </a:moveTo>
                    <a:cubicBezTo>
                      <a:pt x="23279" y="0"/>
                      <a:pt x="22862" y="170"/>
                      <a:pt x="22541" y="685"/>
                    </a:cubicBezTo>
                    <a:cubicBezTo>
                      <a:pt x="22360" y="986"/>
                      <a:pt x="22059" y="1166"/>
                      <a:pt x="21718" y="1187"/>
                    </a:cubicBezTo>
                    <a:cubicBezTo>
                      <a:pt x="15761" y="1527"/>
                      <a:pt x="10552" y="4006"/>
                      <a:pt x="4178" y="4006"/>
                    </a:cubicBezTo>
                    <a:cubicBezTo>
                      <a:pt x="3787" y="4006"/>
                      <a:pt x="3391" y="3996"/>
                      <a:pt x="2991" y="3977"/>
                    </a:cubicBezTo>
                    <a:cubicBezTo>
                      <a:pt x="2810" y="3977"/>
                      <a:pt x="2650" y="3916"/>
                      <a:pt x="2509" y="3836"/>
                    </a:cubicBezTo>
                    <a:cubicBezTo>
                      <a:pt x="1726" y="3394"/>
                      <a:pt x="883" y="3073"/>
                      <a:pt x="0" y="2873"/>
                    </a:cubicBezTo>
                    <a:lnTo>
                      <a:pt x="0" y="8834"/>
                    </a:lnTo>
                    <a:lnTo>
                      <a:pt x="38137" y="8834"/>
                    </a:lnTo>
                    <a:lnTo>
                      <a:pt x="38137" y="4579"/>
                    </a:lnTo>
                    <a:cubicBezTo>
                      <a:pt x="35487" y="3234"/>
                      <a:pt x="32296" y="1769"/>
                      <a:pt x="28522" y="163"/>
                    </a:cubicBezTo>
                    <a:cubicBezTo>
                      <a:pt x="28396" y="107"/>
                      <a:pt x="28263" y="80"/>
                      <a:pt x="28129" y="80"/>
                    </a:cubicBezTo>
                    <a:cubicBezTo>
                      <a:pt x="27879" y="80"/>
                      <a:pt x="27627" y="174"/>
                      <a:pt x="27418" y="344"/>
                    </a:cubicBezTo>
                    <a:cubicBezTo>
                      <a:pt x="27175" y="560"/>
                      <a:pt x="26891" y="640"/>
                      <a:pt x="26583" y="640"/>
                    </a:cubicBezTo>
                    <a:cubicBezTo>
                      <a:pt x="25710" y="640"/>
                      <a:pt x="24640" y="0"/>
                      <a:pt x="237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17" name="Google Shape;517;p33"/>
              <p:cNvGrpSpPr/>
              <p:nvPr/>
            </p:nvGrpSpPr>
            <p:grpSpPr>
              <a:xfrm flipH="1">
                <a:off x="2095616" y="4608577"/>
                <a:ext cx="1094019" cy="420020"/>
                <a:chOff x="5153868" y="1397477"/>
                <a:chExt cx="1451532" cy="557277"/>
              </a:xfrm>
            </p:grpSpPr>
            <p:sp>
              <p:nvSpPr>
                <p:cNvPr id="518" name="Google Shape;518;p33"/>
                <p:cNvSpPr/>
                <p:nvPr/>
              </p:nvSpPr>
              <p:spPr>
                <a:xfrm flipH="1">
                  <a:off x="5153868" y="1613995"/>
                  <a:ext cx="1451532" cy="3311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76" h="1751" extrusionOk="0">
                      <a:moveTo>
                        <a:pt x="6750" y="1"/>
                      </a:moveTo>
                      <a:cubicBezTo>
                        <a:pt x="6706" y="1"/>
                        <a:pt x="6651" y="7"/>
                        <a:pt x="6575" y="21"/>
                      </a:cubicBezTo>
                      <a:cubicBezTo>
                        <a:pt x="6186" y="86"/>
                        <a:pt x="1652" y="150"/>
                        <a:pt x="1652" y="150"/>
                      </a:cubicBezTo>
                      <a:cubicBezTo>
                        <a:pt x="1577" y="129"/>
                        <a:pt x="1505" y="118"/>
                        <a:pt x="1435" y="118"/>
                      </a:cubicBezTo>
                      <a:cubicBezTo>
                        <a:pt x="1296" y="118"/>
                        <a:pt x="1167" y="161"/>
                        <a:pt x="1037" y="248"/>
                      </a:cubicBezTo>
                      <a:cubicBezTo>
                        <a:pt x="649" y="442"/>
                        <a:pt x="681" y="409"/>
                        <a:pt x="422" y="507"/>
                      </a:cubicBezTo>
                      <a:cubicBezTo>
                        <a:pt x="163" y="636"/>
                        <a:pt x="1" y="1122"/>
                        <a:pt x="163" y="1219"/>
                      </a:cubicBezTo>
                      <a:cubicBezTo>
                        <a:pt x="269" y="1299"/>
                        <a:pt x="244" y="1357"/>
                        <a:pt x="629" y="1357"/>
                      </a:cubicBezTo>
                      <a:cubicBezTo>
                        <a:pt x="712" y="1357"/>
                        <a:pt x="814" y="1354"/>
                        <a:pt x="940" y="1349"/>
                      </a:cubicBezTo>
                      <a:cubicBezTo>
                        <a:pt x="1384" y="1308"/>
                        <a:pt x="1513" y="1218"/>
                        <a:pt x="1658" y="1218"/>
                      </a:cubicBezTo>
                      <a:cubicBezTo>
                        <a:pt x="1745" y="1218"/>
                        <a:pt x="1838" y="1251"/>
                        <a:pt x="2009" y="1349"/>
                      </a:cubicBezTo>
                      <a:cubicBezTo>
                        <a:pt x="2365" y="1543"/>
                        <a:pt x="2786" y="1672"/>
                        <a:pt x="3207" y="1705"/>
                      </a:cubicBezTo>
                      <a:cubicBezTo>
                        <a:pt x="3275" y="1714"/>
                        <a:pt x="3332" y="1718"/>
                        <a:pt x="3382" y="1718"/>
                      </a:cubicBezTo>
                      <a:cubicBezTo>
                        <a:pt x="3683" y="1718"/>
                        <a:pt x="3710" y="1571"/>
                        <a:pt x="4405" y="1543"/>
                      </a:cubicBezTo>
                      <a:cubicBezTo>
                        <a:pt x="5053" y="1543"/>
                        <a:pt x="5265" y="1750"/>
                        <a:pt x="5589" y="1750"/>
                      </a:cubicBezTo>
                      <a:cubicBezTo>
                        <a:pt x="5671" y="1750"/>
                        <a:pt x="5759" y="1737"/>
                        <a:pt x="5862" y="1705"/>
                      </a:cubicBezTo>
                      <a:cubicBezTo>
                        <a:pt x="6380" y="1575"/>
                        <a:pt x="6024" y="1413"/>
                        <a:pt x="6575" y="1251"/>
                      </a:cubicBezTo>
                      <a:cubicBezTo>
                        <a:pt x="7158" y="1090"/>
                        <a:pt x="7319" y="1057"/>
                        <a:pt x="7481" y="766"/>
                      </a:cubicBezTo>
                      <a:cubicBezTo>
                        <a:pt x="7676" y="474"/>
                        <a:pt x="7611" y="345"/>
                        <a:pt x="7222" y="215"/>
                      </a:cubicBezTo>
                      <a:cubicBezTo>
                        <a:pt x="6917" y="88"/>
                        <a:pt x="6912" y="1"/>
                        <a:pt x="6750" y="1"/>
                      </a:cubicBezTo>
                      <a:close/>
                    </a:path>
                  </a:pathLst>
                </a:custGeom>
                <a:solidFill>
                  <a:srgbClr val="03171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" name="Google Shape;519;p33"/>
                <p:cNvSpPr/>
                <p:nvPr/>
              </p:nvSpPr>
              <p:spPr>
                <a:xfrm flipH="1">
                  <a:off x="5404994" y="1397477"/>
                  <a:ext cx="888014" cy="1531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96" h="810" extrusionOk="0">
                      <a:moveTo>
                        <a:pt x="2332" y="0"/>
                      </a:moveTo>
                      <a:cubicBezTo>
                        <a:pt x="1037" y="0"/>
                        <a:pt x="0" y="194"/>
                        <a:pt x="0" y="389"/>
                      </a:cubicBezTo>
                      <a:cubicBezTo>
                        <a:pt x="0" y="615"/>
                        <a:pt x="1037" y="810"/>
                        <a:pt x="2332" y="810"/>
                      </a:cubicBezTo>
                      <a:cubicBezTo>
                        <a:pt x="3627" y="810"/>
                        <a:pt x="4696" y="615"/>
                        <a:pt x="4696" y="389"/>
                      </a:cubicBezTo>
                      <a:cubicBezTo>
                        <a:pt x="4696" y="194"/>
                        <a:pt x="3627" y="0"/>
                        <a:pt x="233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" name="Google Shape;520;p33"/>
                <p:cNvSpPr/>
                <p:nvPr/>
              </p:nvSpPr>
              <p:spPr>
                <a:xfrm flipH="1">
                  <a:off x="5190554" y="1470847"/>
                  <a:ext cx="1304601" cy="483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99" h="2559" extrusionOk="0">
                      <a:moveTo>
                        <a:pt x="1069" y="1"/>
                      </a:moveTo>
                      <a:lnTo>
                        <a:pt x="1069" y="907"/>
                      </a:lnTo>
                      <a:cubicBezTo>
                        <a:pt x="681" y="1069"/>
                        <a:pt x="325" y="1264"/>
                        <a:pt x="1" y="1523"/>
                      </a:cubicBezTo>
                      <a:cubicBezTo>
                        <a:pt x="228" y="1458"/>
                        <a:pt x="487" y="1426"/>
                        <a:pt x="713" y="1426"/>
                      </a:cubicBezTo>
                      <a:cubicBezTo>
                        <a:pt x="743" y="1430"/>
                        <a:pt x="772" y="1432"/>
                        <a:pt x="801" y="1432"/>
                      </a:cubicBezTo>
                      <a:cubicBezTo>
                        <a:pt x="997" y="1432"/>
                        <a:pt x="1188" y="1340"/>
                        <a:pt x="1329" y="1199"/>
                      </a:cubicBezTo>
                      <a:cubicBezTo>
                        <a:pt x="1542" y="1246"/>
                        <a:pt x="1773" y="1276"/>
                        <a:pt x="2008" y="1276"/>
                      </a:cubicBezTo>
                      <a:cubicBezTo>
                        <a:pt x="2094" y="1276"/>
                        <a:pt x="2181" y="1272"/>
                        <a:pt x="2268" y="1264"/>
                      </a:cubicBezTo>
                      <a:lnTo>
                        <a:pt x="2268" y="1264"/>
                      </a:lnTo>
                      <a:cubicBezTo>
                        <a:pt x="2203" y="1426"/>
                        <a:pt x="2106" y="1555"/>
                        <a:pt x="1976" y="1652"/>
                      </a:cubicBezTo>
                      <a:cubicBezTo>
                        <a:pt x="1847" y="1782"/>
                        <a:pt x="1685" y="1944"/>
                        <a:pt x="1588" y="2106"/>
                      </a:cubicBezTo>
                      <a:cubicBezTo>
                        <a:pt x="1588" y="2106"/>
                        <a:pt x="2041" y="1814"/>
                        <a:pt x="2268" y="1685"/>
                      </a:cubicBezTo>
                      <a:cubicBezTo>
                        <a:pt x="2397" y="1620"/>
                        <a:pt x="2494" y="1523"/>
                        <a:pt x="2624" y="1393"/>
                      </a:cubicBezTo>
                      <a:cubicBezTo>
                        <a:pt x="3077" y="1393"/>
                        <a:pt x="3531" y="1361"/>
                        <a:pt x="3531" y="1361"/>
                      </a:cubicBezTo>
                      <a:lnTo>
                        <a:pt x="3531" y="1361"/>
                      </a:lnTo>
                      <a:cubicBezTo>
                        <a:pt x="3433" y="1587"/>
                        <a:pt x="3336" y="1814"/>
                        <a:pt x="3239" y="2041"/>
                      </a:cubicBezTo>
                      <a:cubicBezTo>
                        <a:pt x="3174" y="2332"/>
                        <a:pt x="3077" y="2559"/>
                        <a:pt x="3077" y="2559"/>
                      </a:cubicBezTo>
                      <a:cubicBezTo>
                        <a:pt x="3336" y="2300"/>
                        <a:pt x="3563" y="2008"/>
                        <a:pt x="3757" y="1717"/>
                      </a:cubicBezTo>
                      <a:cubicBezTo>
                        <a:pt x="3952" y="1361"/>
                        <a:pt x="4567" y="1296"/>
                        <a:pt x="4567" y="1296"/>
                      </a:cubicBezTo>
                      <a:cubicBezTo>
                        <a:pt x="4632" y="1458"/>
                        <a:pt x="4664" y="1620"/>
                        <a:pt x="4729" y="1782"/>
                      </a:cubicBezTo>
                      <a:cubicBezTo>
                        <a:pt x="4858" y="2041"/>
                        <a:pt x="4988" y="2300"/>
                        <a:pt x="5150" y="2559"/>
                      </a:cubicBezTo>
                      <a:cubicBezTo>
                        <a:pt x="5117" y="2267"/>
                        <a:pt x="5150" y="2008"/>
                        <a:pt x="5247" y="1749"/>
                      </a:cubicBezTo>
                      <a:cubicBezTo>
                        <a:pt x="5344" y="1587"/>
                        <a:pt x="5247" y="1231"/>
                        <a:pt x="5247" y="1231"/>
                      </a:cubicBezTo>
                      <a:lnTo>
                        <a:pt x="5247" y="1231"/>
                      </a:lnTo>
                      <a:cubicBezTo>
                        <a:pt x="5538" y="1264"/>
                        <a:pt x="5862" y="1328"/>
                        <a:pt x="6154" y="1426"/>
                      </a:cubicBezTo>
                      <a:cubicBezTo>
                        <a:pt x="6413" y="1523"/>
                        <a:pt x="6639" y="1555"/>
                        <a:pt x="6898" y="1555"/>
                      </a:cubicBezTo>
                      <a:cubicBezTo>
                        <a:pt x="6736" y="1490"/>
                        <a:pt x="6542" y="1361"/>
                        <a:pt x="6413" y="1231"/>
                      </a:cubicBezTo>
                      <a:cubicBezTo>
                        <a:pt x="6218" y="1069"/>
                        <a:pt x="5992" y="972"/>
                        <a:pt x="5765" y="907"/>
                      </a:cubicBezTo>
                      <a:lnTo>
                        <a:pt x="5765" y="1"/>
                      </a:lnTo>
                      <a:cubicBezTo>
                        <a:pt x="5765" y="227"/>
                        <a:pt x="4696" y="422"/>
                        <a:pt x="3401" y="422"/>
                      </a:cubicBezTo>
                      <a:cubicBezTo>
                        <a:pt x="2106" y="422"/>
                        <a:pt x="1069" y="227"/>
                        <a:pt x="106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 flipH="1">
            <a:off x="1137999" y="2317350"/>
            <a:ext cx="3021300" cy="8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5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2058999" y="1119498"/>
            <a:ext cx="1179300" cy="8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6" name="Google Shape;26;p3"/>
          <p:cNvSpPr txBox="1">
            <a:spLocks noGrp="1"/>
          </p:cNvSpPr>
          <p:nvPr>
            <p:ph type="subTitle" idx="1"/>
          </p:nvPr>
        </p:nvSpPr>
        <p:spPr>
          <a:xfrm flipH="1">
            <a:off x="1137999" y="3111072"/>
            <a:ext cx="3021300" cy="6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grpSp>
        <p:nvGrpSpPr>
          <p:cNvPr id="27" name="Google Shape;27;p3"/>
          <p:cNvGrpSpPr/>
          <p:nvPr/>
        </p:nvGrpSpPr>
        <p:grpSpPr>
          <a:xfrm flipH="1">
            <a:off x="4" y="26"/>
            <a:ext cx="9483558" cy="5143443"/>
            <a:chOff x="-339371" y="1"/>
            <a:chExt cx="9483558" cy="5143443"/>
          </a:xfrm>
        </p:grpSpPr>
        <p:grpSp>
          <p:nvGrpSpPr>
            <p:cNvPr id="28" name="Google Shape;28;p3"/>
            <p:cNvGrpSpPr/>
            <p:nvPr/>
          </p:nvGrpSpPr>
          <p:grpSpPr>
            <a:xfrm>
              <a:off x="26" y="3964305"/>
              <a:ext cx="9144161" cy="1179139"/>
              <a:chOff x="26" y="3964305"/>
              <a:chExt cx="9144161" cy="1179139"/>
            </a:xfrm>
          </p:grpSpPr>
          <p:sp>
            <p:nvSpPr>
              <p:cNvPr id="29" name="Google Shape;29;p3"/>
              <p:cNvSpPr/>
              <p:nvPr/>
            </p:nvSpPr>
            <p:spPr>
              <a:xfrm flipH="1">
                <a:off x="26" y="3964305"/>
                <a:ext cx="9144161" cy="1179139"/>
              </a:xfrm>
              <a:custGeom>
                <a:avLst/>
                <a:gdLst/>
                <a:ahLst/>
                <a:cxnLst/>
                <a:rect l="l" t="t" r="r" b="b"/>
                <a:pathLst>
                  <a:path w="202394" h="92645" extrusionOk="0">
                    <a:moveTo>
                      <a:pt x="199333" y="1"/>
                    </a:moveTo>
                    <a:cubicBezTo>
                      <a:pt x="185371" y="1"/>
                      <a:pt x="176893" y="9981"/>
                      <a:pt x="171209" y="11493"/>
                    </a:cubicBezTo>
                    <a:cubicBezTo>
                      <a:pt x="170593" y="11656"/>
                      <a:pt x="169982" y="11729"/>
                      <a:pt x="169371" y="11729"/>
                    </a:cubicBezTo>
                    <a:cubicBezTo>
                      <a:pt x="164556" y="11729"/>
                      <a:pt x="159798" y="7208"/>
                      <a:pt x="153437" y="7208"/>
                    </a:cubicBezTo>
                    <a:cubicBezTo>
                      <a:pt x="152631" y="7208"/>
                      <a:pt x="151799" y="7281"/>
                      <a:pt x="150937" y="7445"/>
                    </a:cubicBezTo>
                    <a:cubicBezTo>
                      <a:pt x="142421" y="9064"/>
                      <a:pt x="119332" y="24446"/>
                      <a:pt x="101100" y="24835"/>
                    </a:cubicBezTo>
                    <a:cubicBezTo>
                      <a:pt x="86279" y="25177"/>
                      <a:pt x="80168" y="30462"/>
                      <a:pt x="74921" y="30462"/>
                    </a:cubicBezTo>
                    <a:cubicBezTo>
                      <a:pt x="73714" y="30462"/>
                      <a:pt x="72552" y="30182"/>
                      <a:pt x="71340" y="29498"/>
                    </a:cubicBezTo>
                    <a:cubicBezTo>
                      <a:pt x="68727" y="28041"/>
                      <a:pt x="65596" y="27232"/>
                      <a:pt x="61762" y="27232"/>
                    </a:cubicBezTo>
                    <a:cubicBezTo>
                      <a:pt x="56048" y="27232"/>
                      <a:pt x="48771" y="29029"/>
                      <a:pt x="39314" y="33157"/>
                    </a:cubicBezTo>
                    <a:cubicBezTo>
                      <a:pt x="23511" y="40022"/>
                      <a:pt x="1" y="43260"/>
                      <a:pt x="1" y="43260"/>
                    </a:cubicBezTo>
                    <a:lnTo>
                      <a:pt x="1" y="92644"/>
                    </a:lnTo>
                    <a:lnTo>
                      <a:pt x="202394" y="92450"/>
                    </a:lnTo>
                    <a:lnTo>
                      <a:pt x="202394" y="159"/>
                    </a:lnTo>
                    <a:cubicBezTo>
                      <a:pt x="201345" y="51"/>
                      <a:pt x="200325" y="1"/>
                      <a:pt x="1993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0" name="Google Shape;30;p3"/>
              <p:cNvGrpSpPr/>
              <p:nvPr/>
            </p:nvGrpSpPr>
            <p:grpSpPr>
              <a:xfrm>
                <a:off x="6063383" y="4485519"/>
                <a:ext cx="875999" cy="336317"/>
                <a:chOff x="5153868" y="1397477"/>
                <a:chExt cx="1451532" cy="557277"/>
              </a:xfrm>
            </p:grpSpPr>
            <p:sp>
              <p:nvSpPr>
                <p:cNvPr id="31" name="Google Shape;31;p3"/>
                <p:cNvSpPr/>
                <p:nvPr/>
              </p:nvSpPr>
              <p:spPr>
                <a:xfrm flipH="1">
                  <a:off x="5153868" y="1613995"/>
                  <a:ext cx="1451532" cy="3311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76" h="1751" extrusionOk="0">
                      <a:moveTo>
                        <a:pt x="6750" y="1"/>
                      </a:moveTo>
                      <a:cubicBezTo>
                        <a:pt x="6706" y="1"/>
                        <a:pt x="6651" y="7"/>
                        <a:pt x="6575" y="21"/>
                      </a:cubicBezTo>
                      <a:cubicBezTo>
                        <a:pt x="6186" y="86"/>
                        <a:pt x="1652" y="150"/>
                        <a:pt x="1652" y="150"/>
                      </a:cubicBezTo>
                      <a:cubicBezTo>
                        <a:pt x="1577" y="129"/>
                        <a:pt x="1505" y="118"/>
                        <a:pt x="1435" y="118"/>
                      </a:cubicBezTo>
                      <a:cubicBezTo>
                        <a:pt x="1296" y="118"/>
                        <a:pt x="1167" y="161"/>
                        <a:pt x="1037" y="248"/>
                      </a:cubicBezTo>
                      <a:cubicBezTo>
                        <a:pt x="649" y="442"/>
                        <a:pt x="681" y="409"/>
                        <a:pt x="422" y="507"/>
                      </a:cubicBezTo>
                      <a:cubicBezTo>
                        <a:pt x="163" y="636"/>
                        <a:pt x="1" y="1122"/>
                        <a:pt x="163" y="1219"/>
                      </a:cubicBezTo>
                      <a:cubicBezTo>
                        <a:pt x="269" y="1299"/>
                        <a:pt x="244" y="1357"/>
                        <a:pt x="629" y="1357"/>
                      </a:cubicBezTo>
                      <a:cubicBezTo>
                        <a:pt x="712" y="1357"/>
                        <a:pt x="814" y="1354"/>
                        <a:pt x="940" y="1349"/>
                      </a:cubicBezTo>
                      <a:cubicBezTo>
                        <a:pt x="1384" y="1308"/>
                        <a:pt x="1513" y="1218"/>
                        <a:pt x="1658" y="1218"/>
                      </a:cubicBezTo>
                      <a:cubicBezTo>
                        <a:pt x="1745" y="1218"/>
                        <a:pt x="1838" y="1251"/>
                        <a:pt x="2009" y="1349"/>
                      </a:cubicBezTo>
                      <a:cubicBezTo>
                        <a:pt x="2365" y="1543"/>
                        <a:pt x="2786" y="1672"/>
                        <a:pt x="3207" y="1705"/>
                      </a:cubicBezTo>
                      <a:cubicBezTo>
                        <a:pt x="3275" y="1714"/>
                        <a:pt x="3332" y="1718"/>
                        <a:pt x="3382" y="1718"/>
                      </a:cubicBezTo>
                      <a:cubicBezTo>
                        <a:pt x="3683" y="1718"/>
                        <a:pt x="3710" y="1571"/>
                        <a:pt x="4405" y="1543"/>
                      </a:cubicBezTo>
                      <a:cubicBezTo>
                        <a:pt x="5053" y="1543"/>
                        <a:pt x="5265" y="1750"/>
                        <a:pt x="5589" y="1750"/>
                      </a:cubicBezTo>
                      <a:cubicBezTo>
                        <a:pt x="5671" y="1750"/>
                        <a:pt x="5759" y="1737"/>
                        <a:pt x="5862" y="1705"/>
                      </a:cubicBezTo>
                      <a:cubicBezTo>
                        <a:pt x="6380" y="1575"/>
                        <a:pt x="6024" y="1413"/>
                        <a:pt x="6575" y="1251"/>
                      </a:cubicBezTo>
                      <a:cubicBezTo>
                        <a:pt x="7158" y="1090"/>
                        <a:pt x="7319" y="1057"/>
                        <a:pt x="7481" y="766"/>
                      </a:cubicBezTo>
                      <a:cubicBezTo>
                        <a:pt x="7676" y="474"/>
                        <a:pt x="7611" y="345"/>
                        <a:pt x="7222" y="215"/>
                      </a:cubicBezTo>
                      <a:cubicBezTo>
                        <a:pt x="6917" y="88"/>
                        <a:pt x="6912" y="1"/>
                        <a:pt x="675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32;p3"/>
                <p:cNvSpPr/>
                <p:nvPr/>
              </p:nvSpPr>
              <p:spPr>
                <a:xfrm flipH="1">
                  <a:off x="5404994" y="1397477"/>
                  <a:ext cx="888014" cy="1531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96" h="810" extrusionOk="0">
                      <a:moveTo>
                        <a:pt x="2332" y="0"/>
                      </a:moveTo>
                      <a:cubicBezTo>
                        <a:pt x="1037" y="0"/>
                        <a:pt x="0" y="194"/>
                        <a:pt x="0" y="389"/>
                      </a:cubicBezTo>
                      <a:cubicBezTo>
                        <a:pt x="0" y="615"/>
                        <a:pt x="1037" y="810"/>
                        <a:pt x="2332" y="810"/>
                      </a:cubicBezTo>
                      <a:cubicBezTo>
                        <a:pt x="3627" y="810"/>
                        <a:pt x="4696" y="615"/>
                        <a:pt x="4696" y="389"/>
                      </a:cubicBezTo>
                      <a:cubicBezTo>
                        <a:pt x="4696" y="194"/>
                        <a:pt x="3627" y="0"/>
                        <a:pt x="233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33;p3"/>
                <p:cNvSpPr/>
                <p:nvPr/>
              </p:nvSpPr>
              <p:spPr>
                <a:xfrm flipH="1">
                  <a:off x="5190554" y="1470847"/>
                  <a:ext cx="1304601" cy="483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99" h="2559" extrusionOk="0">
                      <a:moveTo>
                        <a:pt x="1069" y="1"/>
                      </a:moveTo>
                      <a:lnTo>
                        <a:pt x="1069" y="907"/>
                      </a:lnTo>
                      <a:cubicBezTo>
                        <a:pt x="681" y="1069"/>
                        <a:pt x="325" y="1264"/>
                        <a:pt x="1" y="1523"/>
                      </a:cubicBezTo>
                      <a:cubicBezTo>
                        <a:pt x="228" y="1458"/>
                        <a:pt x="487" y="1426"/>
                        <a:pt x="713" y="1426"/>
                      </a:cubicBezTo>
                      <a:cubicBezTo>
                        <a:pt x="743" y="1430"/>
                        <a:pt x="772" y="1432"/>
                        <a:pt x="801" y="1432"/>
                      </a:cubicBezTo>
                      <a:cubicBezTo>
                        <a:pt x="997" y="1432"/>
                        <a:pt x="1188" y="1340"/>
                        <a:pt x="1329" y="1199"/>
                      </a:cubicBezTo>
                      <a:cubicBezTo>
                        <a:pt x="1542" y="1246"/>
                        <a:pt x="1773" y="1276"/>
                        <a:pt x="2008" y="1276"/>
                      </a:cubicBezTo>
                      <a:cubicBezTo>
                        <a:pt x="2094" y="1276"/>
                        <a:pt x="2181" y="1272"/>
                        <a:pt x="2268" y="1264"/>
                      </a:cubicBezTo>
                      <a:lnTo>
                        <a:pt x="2268" y="1264"/>
                      </a:lnTo>
                      <a:cubicBezTo>
                        <a:pt x="2203" y="1426"/>
                        <a:pt x="2106" y="1555"/>
                        <a:pt x="1976" y="1652"/>
                      </a:cubicBezTo>
                      <a:cubicBezTo>
                        <a:pt x="1847" y="1782"/>
                        <a:pt x="1685" y="1944"/>
                        <a:pt x="1588" y="2106"/>
                      </a:cubicBezTo>
                      <a:cubicBezTo>
                        <a:pt x="1588" y="2106"/>
                        <a:pt x="2041" y="1814"/>
                        <a:pt x="2268" y="1685"/>
                      </a:cubicBezTo>
                      <a:cubicBezTo>
                        <a:pt x="2397" y="1620"/>
                        <a:pt x="2494" y="1523"/>
                        <a:pt x="2624" y="1393"/>
                      </a:cubicBezTo>
                      <a:cubicBezTo>
                        <a:pt x="3077" y="1393"/>
                        <a:pt x="3531" y="1361"/>
                        <a:pt x="3531" y="1361"/>
                      </a:cubicBezTo>
                      <a:lnTo>
                        <a:pt x="3531" y="1361"/>
                      </a:lnTo>
                      <a:cubicBezTo>
                        <a:pt x="3433" y="1587"/>
                        <a:pt x="3336" y="1814"/>
                        <a:pt x="3239" y="2041"/>
                      </a:cubicBezTo>
                      <a:cubicBezTo>
                        <a:pt x="3174" y="2332"/>
                        <a:pt x="3077" y="2559"/>
                        <a:pt x="3077" y="2559"/>
                      </a:cubicBezTo>
                      <a:cubicBezTo>
                        <a:pt x="3336" y="2300"/>
                        <a:pt x="3563" y="2008"/>
                        <a:pt x="3757" y="1717"/>
                      </a:cubicBezTo>
                      <a:cubicBezTo>
                        <a:pt x="3952" y="1361"/>
                        <a:pt x="4567" y="1296"/>
                        <a:pt x="4567" y="1296"/>
                      </a:cubicBezTo>
                      <a:cubicBezTo>
                        <a:pt x="4632" y="1458"/>
                        <a:pt x="4664" y="1620"/>
                        <a:pt x="4729" y="1782"/>
                      </a:cubicBezTo>
                      <a:cubicBezTo>
                        <a:pt x="4858" y="2041"/>
                        <a:pt x="4988" y="2300"/>
                        <a:pt x="5150" y="2559"/>
                      </a:cubicBezTo>
                      <a:cubicBezTo>
                        <a:pt x="5117" y="2267"/>
                        <a:pt x="5150" y="2008"/>
                        <a:pt x="5247" y="1749"/>
                      </a:cubicBezTo>
                      <a:cubicBezTo>
                        <a:pt x="5344" y="1587"/>
                        <a:pt x="5247" y="1231"/>
                        <a:pt x="5247" y="1231"/>
                      </a:cubicBezTo>
                      <a:lnTo>
                        <a:pt x="5247" y="1231"/>
                      </a:lnTo>
                      <a:cubicBezTo>
                        <a:pt x="5538" y="1264"/>
                        <a:pt x="5862" y="1328"/>
                        <a:pt x="6154" y="1426"/>
                      </a:cubicBezTo>
                      <a:cubicBezTo>
                        <a:pt x="6413" y="1523"/>
                        <a:pt x="6639" y="1555"/>
                        <a:pt x="6898" y="1555"/>
                      </a:cubicBezTo>
                      <a:cubicBezTo>
                        <a:pt x="6736" y="1490"/>
                        <a:pt x="6542" y="1361"/>
                        <a:pt x="6413" y="1231"/>
                      </a:cubicBezTo>
                      <a:cubicBezTo>
                        <a:pt x="6218" y="1069"/>
                        <a:pt x="5992" y="972"/>
                        <a:pt x="5765" y="907"/>
                      </a:cubicBezTo>
                      <a:lnTo>
                        <a:pt x="5765" y="1"/>
                      </a:lnTo>
                      <a:cubicBezTo>
                        <a:pt x="5765" y="227"/>
                        <a:pt x="4696" y="422"/>
                        <a:pt x="3401" y="422"/>
                      </a:cubicBezTo>
                      <a:cubicBezTo>
                        <a:pt x="2106" y="422"/>
                        <a:pt x="1069" y="227"/>
                        <a:pt x="106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4" name="Google Shape;34;p3"/>
              <p:cNvGrpSpPr/>
              <p:nvPr/>
            </p:nvGrpSpPr>
            <p:grpSpPr>
              <a:xfrm>
                <a:off x="4386961" y="4399871"/>
                <a:ext cx="723589" cy="277803"/>
                <a:chOff x="5153868" y="1397477"/>
                <a:chExt cx="1451532" cy="557277"/>
              </a:xfrm>
            </p:grpSpPr>
            <p:sp>
              <p:nvSpPr>
                <p:cNvPr id="35" name="Google Shape;35;p3"/>
                <p:cNvSpPr/>
                <p:nvPr/>
              </p:nvSpPr>
              <p:spPr>
                <a:xfrm flipH="1">
                  <a:off x="5153868" y="1613995"/>
                  <a:ext cx="1451532" cy="3311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76" h="1751" extrusionOk="0">
                      <a:moveTo>
                        <a:pt x="6750" y="1"/>
                      </a:moveTo>
                      <a:cubicBezTo>
                        <a:pt x="6706" y="1"/>
                        <a:pt x="6651" y="7"/>
                        <a:pt x="6575" y="21"/>
                      </a:cubicBezTo>
                      <a:cubicBezTo>
                        <a:pt x="6186" y="86"/>
                        <a:pt x="1652" y="150"/>
                        <a:pt x="1652" y="150"/>
                      </a:cubicBezTo>
                      <a:cubicBezTo>
                        <a:pt x="1577" y="129"/>
                        <a:pt x="1505" y="118"/>
                        <a:pt x="1435" y="118"/>
                      </a:cubicBezTo>
                      <a:cubicBezTo>
                        <a:pt x="1296" y="118"/>
                        <a:pt x="1167" y="161"/>
                        <a:pt x="1037" y="248"/>
                      </a:cubicBezTo>
                      <a:cubicBezTo>
                        <a:pt x="649" y="442"/>
                        <a:pt x="681" y="409"/>
                        <a:pt x="422" y="507"/>
                      </a:cubicBezTo>
                      <a:cubicBezTo>
                        <a:pt x="163" y="636"/>
                        <a:pt x="1" y="1122"/>
                        <a:pt x="163" y="1219"/>
                      </a:cubicBezTo>
                      <a:cubicBezTo>
                        <a:pt x="269" y="1299"/>
                        <a:pt x="244" y="1357"/>
                        <a:pt x="629" y="1357"/>
                      </a:cubicBezTo>
                      <a:cubicBezTo>
                        <a:pt x="712" y="1357"/>
                        <a:pt x="814" y="1354"/>
                        <a:pt x="940" y="1349"/>
                      </a:cubicBezTo>
                      <a:cubicBezTo>
                        <a:pt x="1384" y="1308"/>
                        <a:pt x="1513" y="1218"/>
                        <a:pt x="1658" y="1218"/>
                      </a:cubicBezTo>
                      <a:cubicBezTo>
                        <a:pt x="1745" y="1218"/>
                        <a:pt x="1838" y="1251"/>
                        <a:pt x="2009" y="1349"/>
                      </a:cubicBezTo>
                      <a:cubicBezTo>
                        <a:pt x="2365" y="1543"/>
                        <a:pt x="2786" y="1672"/>
                        <a:pt x="3207" y="1705"/>
                      </a:cubicBezTo>
                      <a:cubicBezTo>
                        <a:pt x="3275" y="1714"/>
                        <a:pt x="3332" y="1718"/>
                        <a:pt x="3382" y="1718"/>
                      </a:cubicBezTo>
                      <a:cubicBezTo>
                        <a:pt x="3683" y="1718"/>
                        <a:pt x="3710" y="1571"/>
                        <a:pt x="4405" y="1543"/>
                      </a:cubicBezTo>
                      <a:cubicBezTo>
                        <a:pt x="5053" y="1543"/>
                        <a:pt x="5265" y="1750"/>
                        <a:pt x="5589" y="1750"/>
                      </a:cubicBezTo>
                      <a:cubicBezTo>
                        <a:pt x="5671" y="1750"/>
                        <a:pt x="5759" y="1737"/>
                        <a:pt x="5862" y="1705"/>
                      </a:cubicBezTo>
                      <a:cubicBezTo>
                        <a:pt x="6380" y="1575"/>
                        <a:pt x="6024" y="1413"/>
                        <a:pt x="6575" y="1251"/>
                      </a:cubicBezTo>
                      <a:cubicBezTo>
                        <a:pt x="7158" y="1090"/>
                        <a:pt x="7319" y="1057"/>
                        <a:pt x="7481" y="766"/>
                      </a:cubicBezTo>
                      <a:cubicBezTo>
                        <a:pt x="7676" y="474"/>
                        <a:pt x="7611" y="345"/>
                        <a:pt x="7222" y="215"/>
                      </a:cubicBezTo>
                      <a:cubicBezTo>
                        <a:pt x="6917" y="88"/>
                        <a:pt x="6912" y="1"/>
                        <a:pt x="675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" name="Google Shape;36;p3"/>
                <p:cNvSpPr/>
                <p:nvPr/>
              </p:nvSpPr>
              <p:spPr>
                <a:xfrm flipH="1">
                  <a:off x="5404994" y="1397477"/>
                  <a:ext cx="888014" cy="1531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96" h="810" extrusionOk="0">
                      <a:moveTo>
                        <a:pt x="2332" y="0"/>
                      </a:moveTo>
                      <a:cubicBezTo>
                        <a:pt x="1037" y="0"/>
                        <a:pt x="0" y="194"/>
                        <a:pt x="0" y="389"/>
                      </a:cubicBezTo>
                      <a:cubicBezTo>
                        <a:pt x="0" y="615"/>
                        <a:pt x="1037" y="810"/>
                        <a:pt x="2332" y="810"/>
                      </a:cubicBezTo>
                      <a:cubicBezTo>
                        <a:pt x="3627" y="810"/>
                        <a:pt x="4696" y="615"/>
                        <a:pt x="4696" y="389"/>
                      </a:cubicBezTo>
                      <a:cubicBezTo>
                        <a:pt x="4696" y="194"/>
                        <a:pt x="3627" y="0"/>
                        <a:pt x="233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" name="Google Shape;37;p3"/>
                <p:cNvSpPr/>
                <p:nvPr/>
              </p:nvSpPr>
              <p:spPr>
                <a:xfrm flipH="1">
                  <a:off x="5190554" y="1470847"/>
                  <a:ext cx="1304601" cy="4839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99" h="2559" extrusionOk="0">
                      <a:moveTo>
                        <a:pt x="1069" y="1"/>
                      </a:moveTo>
                      <a:lnTo>
                        <a:pt x="1069" y="907"/>
                      </a:lnTo>
                      <a:cubicBezTo>
                        <a:pt x="681" y="1069"/>
                        <a:pt x="325" y="1264"/>
                        <a:pt x="1" y="1523"/>
                      </a:cubicBezTo>
                      <a:cubicBezTo>
                        <a:pt x="228" y="1458"/>
                        <a:pt x="487" y="1426"/>
                        <a:pt x="713" y="1426"/>
                      </a:cubicBezTo>
                      <a:cubicBezTo>
                        <a:pt x="743" y="1430"/>
                        <a:pt x="772" y="1432"/>
                        <a:pt x="801" y="1432"/>
                      </a:cubicBezTo>
                      <a:cubicBezTo>
                        <a:pt x="997" y="1432"/>
                        <a:pt x="1188" y="1340"/>
                        <a:pt x="1329" y="1199"/>
                      </a:cubicBezTo>
                      <a:cubicBezTo>
                        <a:pt x="1542" y="1246"/>
                        <a:pt x="1773" y="1276"/>
                        <a:pt x="2008" y="1276"/>
                      </a:cubicBezTo>
                      <a:cubicBezTo>
                        <a:pt x="2094" y="1276"/>
                        <a:pt x="2181" y="1272"/>
                        <a:pt x="2268" y="1264"/>
                      </a:cubicBezTo>
                      <a:lnTo>
                        <a:pt x="2268" y="1264"/>
                      </a:lnTo>
                      <a:cubicBezTo>
                        <a:pt x="2203" y="1426"/>
                        <a:pt x="2106" y="1555"/>
                        <a:pt x="1976" y="1652"/>
                      </a:cubicBezTo>
                      <a:cubicBezTo>
                        <a:pt x="1847" y="1782"/>
                        <a:pt x="1685" y="1944"/>
                        <a:pt x="1588" y="2106"/>
                      </a:cubicBezTo>
                      <a:cubicBezTo>
                        <a:pt x="1588" y="2106"/>
                        <a:pt x="2041" y="1814"/>
                        <a:pt x="2268" y="1685"/>
                      </a:cubicBezTo>
                      <a:cubicBezTo>
                        <a:pt x="2397" y="1620"/>
                        <a:pt x="2494" y="1523"/>
                        <a:pt x="2624" y="1393"/>
                      </a:cubicBezTo>
                      <a:cubicBezTo>
                        <a:pt x="3077" y="1393"/>
                        <a:pt x="3531" y="1361"/>
                        <a:pt x="3531" y="1361"/>
                      </a:cubicBezTo>
                      <a:lnTo>
                        <a:pt x="3531" y="1361"/>
                      </a:lnTo>
                      <a:cubicBezTo>
                        <a:pt x="3433" y="1587"/>
                        <a:pt x="3336" y="1814"/>
                        <a:pt x="3239" y="2041"/>
                      </a:cubicBezTo>
                      <a:cubicBezTo>
                        <a:pt x="3174" y="2332"/>
                        <a:pt x="3077" y="2559"/>
                        <a:pt x="3077" y="2559"/>
                      </a:cubicBezTo>
                      <a:cubicBezTo>
                        <a:pt x="3336" y="2300"/>
                        <a:pt x="3563" y="2008"/>
                        <a:pt x="3757" y="1717"/>
                      </a:cubicBezTo>
                      <a:cubicBezTo>
                        <a:pt x="3952" y="1361"/>
                        <a:pt x="4567" y="1296"/>
                        <a:pt x="4567" y="1296"/>
                      </a:cubicBezTo>
                      <a:cubicBezTo>
                        <a:pt x="4632" y="1458"/>
                        <a:pt x="4664" y="1620"/>
                        <a:pt x="4729" y="1782"/>
                      </a:cubicBezTo>
                      <a:cubicBezTo>
                        <a:pt x="4858" y="2041"/>
                        <a:pt x="4988" y="2300"/>
                        <a:pt x="5150" y="2559"/>
                      </a:cubicBezTo>
                      <a:cubicBezTo>
                        <a:pt x="5117" y="2267"/>
                        <a:pt x="5150" y="2008"/>
                        <a:pt x="5247" y="1749"/>
                      </a:cubicBezTo>
                      <a:cubicBezTo>
                        <a:pt x="5344" y="1587"/>
                        <a:pt x="5247" y="1231"/>
                        <a:pt x="5247" y="1231"/>
                      </a:cubicBezTo>
                      <a:lnTo>
                        <a:pt x="5247" y="1231"/>
                      </a:lnTo>
                      <a:cubicBezTo>
                        <a:pt x="5538" y="1264"/>
                        <a:pt x="5862" y="1328"/>
                        <a:pt x="6154" y="1426"/>
                      </a:cubicBezTo>
                      <a:cubicBezTo>
                        <a:pt x="6413" y="1523"/>
                        <a:pt x="6639" y="1555"/>
                        <a:pt x="6898" y="1555"/>
                      </a:cubicBezTo>
                      <a:cubicBezTo>
                        <a:pt x="6736" y="1490"/>
                        <a:pt x="6542" y="1361"/>
                        <a:pt x="6413" y="1231"/>
                      </a:cubicBezTo>
                      <a:cubicBezTo>
                        <a:pt x="6218" y="1069"/>
                        <a:pt x="5992" y="972"/>
                        <a:pt x="5765" y="907"/>
                      </a:cubicBezTo>
                      <a:lnTo>
                        <a:pt x="5765" y="1"/>
                      </a:lnTo>
                      <a:cubicBezTo>
                        <a:pt x="5765" y="227"/>
                        <a:pt x="4696" y="422"/>
                        <a:pt x="3401" y="422"/>
                      </a:cubicBezTo>
                      <a:cubicBezTo>
                        <a:pt x="2106" y="422"/>
                        <a:pt x="1069" y="227"/>
                        <a:pt x="106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38" name="Google Shape;38;p3"/>
            <p:cNvGrpSpPr/>
            <p:nvPr/>
          </p:nvGrpSpPr>
          <p:grpSpPr>
            <a:xfrm flipH="1">
              <a:off x="-339371" y="1"/>
              <a:ext cx="5449923" cy="2871481"/>
              <a:chOff x="5814474" y="150219"/>
              <a:chExt cx="3129442" cy="1648855"/>
            </a:xfrm>
          </p:grpSpPr>
          <p:sp>
            <p:nvSpPr>
              <p:cNvPr id="39" name="Google Shape;39;p3"/>
              <p:cNvSpPr/>
              <p:nvPr/>
            </p:nvSpPr>
            <p:spPr>
              <a:xfrm>
                <a:off x="5814474" y="150225"/>
                <a:ext cx="3128735" cy="964430"/>
              </a:xfrm>
              <a:custGeom>
                <a:avLst/>
                <a:gdLst/>
                <a:ahLst/>
                <a:cxnLst/>
                <a:rect l="l" t="t" r="r" b="b"/>
                <a:pathLst>
                  <a:path w="89087" h="27461" extrusionOk="0">
                    <a:moveTo>
                      <a:pt x="1522" y="0"/>
                    </a:moveTo>
                    <a:cubicBezTo>
                      <a:pt x="1522" y="0"/>
                      <a:pt x="0" y="5298"/>
                      <a:pt x="4344" y="8099"/>
                    </a:cubicBezTo>
                    <a:cubicBezTo>
                      <a:pt x="5478" y="8884"/>
                      <a:pt x="6799" y="9276"/>
                      <a:pt x="8118" y="9276"/>
                    </a:cubicBezTo>
                    <a:cubicBezTo>
                      <a:pt x="9560" y="9276"/>
                      <a:pt x="11001" y="8808"/>
                      <a:pt x="12199" y="7875"/>
                    </a:cubicBezTo>
                    <a:lnTo>
                      <a:pt x="12199" y="7875"/>
                    </a:lnTo>
                    <a:cubicBezTo>
                      <a:pt x="12199" y="7876"/>
                      <a:pt x="11834" y="15954"/>
                      <a:pt x="19181" y="16725"/>
                    </a:cubicBezTo>
                    <a:lnTo>
                      <a:pt x="31360" y="15994"/>
                    </a:lnTo>
                    <a:cubicBezTo>
                      <a:pt x="31360" y="15994"/>
                      <a:pt x="32353" y="18482"/>
                      <a:pt x="35754" y="18482"/>
                    </a:cubicBezTo>
                    <a:cubicBezTo>
                      <a:pt x="36992" y="18482"/>
                      <a:pt x="38549" y="18152"/>
                      <a:pt x="40494" y="17253"/>
                    </a:cubicBezTo>
                    <a:cubicBezTo>
                      <a:pt x="47752" y="13897"/>
                      <a:pt x="47519" y="12715"/>
                      <a:pt x="47517" y="12706"/>
                    </a:cubicBezTo>
                    <a:lnTo>
                      <a:pt x="47517" y="12706"/>
                    </a:lnTo>
                    <a:cubicBezTo>
                      <a:pt x="47522" y="12732"/>
                      <a:pt x="49518" y="21942"/>
                      <a:pt x="58518" y="22327"/>
                    </a:cubicBezTo>
                    <a:cubicBezTo>
                      <a:pt x="58800" y="22339"/>
                      <a:pt x="59074" y="22345"/>
                      <a:pt x="59340" y="22345"/>
                    </a:cubicBezTo>
                    <a:cubicBezTo>
                      <a:pt x="67596" y="22345"/>
                      <a:pt x="68910" y="16745"/>
                      <a:pt x="68910" y="16745"/>
                    </a:cubicBezTo>
                    <a:cubicBezTo>
                      <a:pt x="68910" y="16745"/>
                      <a:pt x="69641" y="25758"/>
                      <a:pt x="78471" y="27158"/>
                    </a:cubicBezTo>
                    <a:cubicBezTo>
                      <a:pt x="79832" y="27370"/>
                      <a:pt x="81026" y="27460"/>
                      <a:pt x="82072" y="27460"/>
                    </a:cubicBezTo>
                    <a:cubicBezTo>
                      <a:pt x="87822" y="27460"/>
                      <a:pt x="89086" y="24743"/>
                      <a:pt x="89086" y="24743"/>
                    </a:cubicBezTo>
                    <a:lnTo>
                      <a:pt x="8908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3"/>
              <p:cNvSpPr/>
              <p:nvPr/>
            </p:nvSpPr>
            <p:spPr>
              <a:xfrm>
                <a:off x="6023337" y="150225"/>
                <a:ext cx="2920579" cy="1648849"/>
              </a:xfrm>
              <a:custGeom>
                <a:avLst/>
                <a:gdLst/>
                <a:ahLst/>
                <a:cxnLst/>
                <a:rect l="l" t="t" r="r" b="b"/>
                <a:pathLst>
                  <a:path w="83160" h="46949" extrusionOk="0">
                    <a:moveTo>
                      <a:pt x="102" y="0"/>
                    </a:moveTo>
                    <a:cubicBezTo>
                      <a:pt x="41" y="183"/>
                      <a:pt x="0" y="386"/>
                      <a:pt x="0" y="589"/>
                    </a:cubicBezTo>
                    <a:cubicBezTo>
                      <a:pt x="0" y="1583"/>
                      <a:pt x="792" y="2395"/>
                      <a:pt x="1786" y="2456"/>
                    </a:cubicBezTo>
                    <a:cubicBezTo>
                      <a:pt x="1726" y="2720"/>
                      <a:pt x="1705" y="3004"/>
                      <a:pt x="1705" y="3308"/>
                    </a:cubicBezTo>
                    <a:cubicBezTo>
                      <a:pt x="1690" y="5967"/>
                      <a:pt x="3877" y="7875"/>
                      <a:pt x="6270" y="7875"/>
                    </a:cubicBezTo>
                    <a:cubicBezTo>
                      <a:pt x="7001" y="7875"/>
                      <a:pt x="7752" y="7697"/>
                      <a:pt x="8464" y="7307"/>
                    </a:cubicBezTo>
                    <a:lnTo>
                      <a:pt x="8464" y="7612"/>
                    </a:lnTo>
                    <a:cubicBezTo>
                      <a:pt x="8464" y="12767"/>
                      <a:pt x="12037" y="17253"/>
                      <a:pt x="17071" y="18410"/>
                    </a:cubicBezTo>
                    <a:cubicBezTo>
                      <a:pt x="17899" y="18600"/>
                      <a:pt x="18732" y="18692"/>
                      <a:pt x="19555" y="18692"/>
                    </a:cubicBezTo>
                    <a:cubicBezTo>
                      <a:pt x="23730" y="18692"/>
                      <a:pt x="27651" y="16325"/>
                      <a:pt x="29533" y="12442"/>
                    </a:cubicBezTo>
                    <a:cubicBezTo>
                      <a:pt x="31410" y="14438"/>
                      <a:pt x="33967" y="15474"/>
                      <a:pt x="36551" y="15474"/>
                    </a:cubicBezTo>
                    <a:cubicBezTo>
                      <a:pt x="38383" y="15474"/>
                      <a:pt x="40229" y="14953"/>
                      <a:pt x="41854" y="13884"/>
                    </a:cubicBezTo>
                    <a:cubicBezTo>
                      <a:pt x="44415" y="17637"/>
                      <a:pt x="48480" y="19531"/>
                      <a:pt x="52551" y="19531"/>
                    </a:cubicBezTo>
                    <a:cubicBezTo>
                      <a:pt x="56449" y="19531"/>
                      <a:pt x="60352" y="17794"/>
                      <a:pt x="62943" y="14289"/>
                    </a:cubicBezTo>
                    <a:cubicBezTo>
                      <a:pt x="65135" y="18836"/>
                      <a:pt x="69743" y="21718"/>
                      <a:pt x="74797" y="21718"/>
                    </a:cubicBezTo>
                    <a:cubicBezTo>
                      <a:pt x="75507" y="21718"/>
                      <a:pt x="76198" y="21678"/>
                      <a:pt x="76908" y="21576"/>
                    </a:cubicBezTo>
                    <a:lnTo>
                      <a:pt x="76908" y="21576"/>
                    </a:lnTo>
                    <a:cubicBezTo>
                      <a:pt x="76766" y="22124"/>
                      <a:pt x="76705" y="22693"/>
                      <a:pt x="76705" y="23261"/>
                    </a:cubicBezTo>
                    <a:cubicBezTo>
                      <a:pt x="76705" y="25697"/>
                      <a:pt x="78004" y="27950"/>
                      <a:pt x="80115" y="29168"/>
                    </a:cubicBezTo>
                    <a:cubicBezTo>
                      <a:pt x="80115" y="29168"/>
                      <a:pt x="82145" y="34770"/>
                      <a:pt x="83160" y="46948"/>
                    </a:cubicBezTo>
                    <a:lnTo>
                      <a:pt x="83139" y="30061"/>
                    </a:lnTo>
                    <a:lnTo>
                      <a:pt x="8313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3"/>
              <p:cNvSpPr/>
              <p:nvPr/>
            </p:nvSpPr>
            <p:spPr>
              <a:xfrm>
                <a:off x="6536019" y="150219"/>
                <a:ext cx="2407241" cy="490669"/>
              </a:xfrm>
              <a:custGeom>
                <a:avLst/>
                <a:gdLst/>
                <a:ahLst/>
                <a:cxnLst/>
                <a:rect l="l" t="t" r="r" b="b"/>
                <a:pathLst>
                  <a:path w="55556" h="11324" extrusionOk="0">
                    <a:moveTo>
                      <a:pt x="1" y="0"/>
                    </a:moveTo>
                    <a:cubicBezTo>
                      <a:pt x="1" y="0"/>
                      <a:pt x="1416" y="4277"/>
                      <a:pt x="6659" y="4277"/>
                    </a:cubicBezTo>
                    <a:cubicBezTo>
                      <a:pt x="7471" y="4277"/>
                      <a:pt x="8374" y="4174"/>
                      <a:pt x="9378" y="3938"/>
                    </a:cubicBezTo>
                    <a:cubicBezTo>
                      <a:pt x="9378" y="3938"/>
                      <a:pt x="11483" y="9053"/>
                      <a:pt x="17855" y="9053"/>
                    </a:cubicBezTo>
                    <a:cubicBezTo>
                      <a:pt x="18562" y="9053"/>
                      <a:pt x="19321" y="8990"/>
                      <a:pt x="20136" y="8850"/>
                    </a:cubicBezTo>
                    <a:cubicBezTo>
                      <a:pt x="28275" y="7449"/>
                      <a:pt x="27890" y="1787"/>
                      <a:pt x="27890" y="1786"/>
                    </a:cubicBezTo>
                    <a:lnTo>
                      <a:pt x="27890" y="1786"/>
                    </a:lnTo>
                    <a:cubicBezTo>
                      <a:pt x="27890" y="1787"/>
                      <a:pt x="29740" y="6589"/>
                      <a:pt x="35736" y="6589"/>
                    </a:cubicBezTo>
                    <a:cubicBezTo>
                      <a:pt x="36297" y="6589"/>
                      <a:pt x="36895" y="6547"/>
                      <a:pt x="37531" y="6455"/>
                    </a:cubicBezTo>
                    <a:cubicBezTo>
                      <a:pt x="42605" y="5724"/>
                      <a:pt x="42605" y="2294"/>
                      <a:pt x="42605" y="2294"/>
                    </a:cubicBezTo>
                    <a:cubicBezTo>
                      <a:pt x="42605" y="2294"/>
                      <a:pt x="43620" y="8626"/>
                      <a:pt x="50724" y="10778"/>
                    </a:cubicBezTo>
                    <a:cubicBezTo>
                      <a:pt x="52830" y="11234"/>
                      <a:pt x="54158" y="11323"/>
                      <a:pt x="54878" y="11323"/>
                    </a:cubicBezTo>
                    <a:cubicBezTo>
                      <a:pt x="55345" y="11323"/>
                      <a:pt x="55555" y="11285"/>
                      <a:pt x="55555" y="11285"/>
                    </a:cubicBezTo>
                    <a:lnTo>
                      <a:pt x="5555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8"/>
          <p:cNvGrpSpPr/>
          <p:nvPr/>
        </p:nvGrpSpPr>
        <p:grpSpPr>
          <a:xfrm>
            <a:off x="0" y="-413325"/>
            <a:ext cx="9338567" cy="5556820"/>
            <a:chOff x="0" y="-413325"/>
            <a:chExt cx="9338567" cy="5556820"/>
          </a:xfrm>
        </p:grpSpPr>
        <p:grpSp>
          <p:nvGrpSpPr>
            <p:cNvPr id="113" name="Google Shape;113;p8"/>
            <p:cNvGrpSpPr/>
            <p:nvPr/>
          </p:nvGrpSpPr>
          <p:grpSpPr>
            <a:xfrm>
              <a:off x="5721933" y="-413325"/>
              <a:ext cx="3616634" cy="5327533"/>
              <a:chOff x="5113923" y="-1050635"/>
              <a:chExt cx="4204900" cy="6194086"/>
            </a:xfrm>
          </p:grpSpPr>
          <p:grpSp>
            <p:nvGrpSpPr>
              <p:cNvPr id="114" name="Google Shape;114;p8"/>
              <p:cNvGrpSpPr/>
              <p:nvPr/>
            </p:nvGrpSpPr>
            <p:grpSpPr>
              <a:xfrm>
                <a:off x="6968674" y="-318378"/>
                <a:ext cx="2350149" cy="5419100"/>
                <a:chOff x="14026739" y="-895426"/>
                <a:chExt cx="2368385" cy="5461151"/>
              </a:xfrm>
            </p:grpSpPr>
            <p:sp>
              <p:nvSpPr>
                <p:cNvPr id="115" name="Google Shape;115;p8"/>
                <p:cNvSpPr/>
                <p:nvPr/>
              </p:nvSpPr>
              <p:spPr>
                <a:xfrm>
                  <a:off x="14026739" y="-895426"/>
                  <a:ext cx="2368385" cy="3490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93" h="35803" extrusionOk="0">
                      <a:moveTo>
                        <a:pt x="14768" y="0"/>
                      </a:moveTo>
                      <a:cubicBezTo>
                        <a:pt x="13823" y="0"/>
                        <a:pt x="12904" y="295"/>
                        <a:pt x="12217" y="949"/>
                      </a:cubicBezTo>
                      <a:cubicBezTo>
                        <a:pt x="11583" y="1653"/>
                        <a:pt x="11090" y="2462"/>
                        <a:pt x="10809" y="3378"/>
                      </a:cubicBezTo>
                      <a:lnTo>
                        <a:pt x="8907" y="8025"/>
                      </a:lnTo>
                      <a:cubicBezTo>
                        <a:pt x="8450" y="7838"/>
                        <a:pt x="7976" y="7752"/>
                        <a:pt x="7501" y="7752"/>
                      </a:cubicBezTo>
                      <a:cubicBezTo>
                        <a:pt x="5746" y="7752"/>
                        <a:pt x="3968" y="8916"/>
                        <a:pt x="2887" y="10384"/>
                      </a:cubicBezTo>
                      <a:cubicBezTo>
                        <a:pt x="0" y="14292"/>
                        <a:pt x="599" y="19749"/>
                        <a:pt x="4225" y="22918"/>
                      </a:cubicBezTo>
                      <a:cubicBezTo>
                        <a:pt x="4542" y="23234"/>
                        <a:pt x="4929" y="23551"/>
                        <a:pt x="4929" y="24009"/>
                      </a:cubicBezTo>
                      <a:cubicBezTo>
                        <a:pt x="4929" y="24220"/>
                        <a:pt x="4788" y="24396"/>
                        <a:pt x="4788" y="24607"/>
                      </a:cubicBezTo>
                      <a:cubicBezTo>
                        <a:pt x="4788" y="24924"/>
                        <a:pt x="4929" y="25206"/>
                        <a:pt x="5140" y="25417"/>
                      </a:cubicBezTo>
                      <a:lnTo>
                        <a:pt x="6865" y="27811"/>
                      </a:lnTo>
                      <a:cubicBezTo>
                        <a:pt x="4084" y="29079"/>
                        <a:pt x="4014" y="32987"/>
                        <a:pt x="6725" y="34360"/>
                      </a:cubicBezTo>
                      <a:lnTo>
                        <a:pt x="7886" y="35662"/>
                      </a:lnTo>
                      <a:cubicBezTo>
                        <a:pt x="8066" y="35760"/>
                        <a:pt x="8252" y="35803"/>
                        <a:pt x="8437" y="35803"/>
                      </a:cubicBezTo>
                      <a:cubicBezTo>
                        <a:pt x="9125" y="35803"/>
                        <a:pt x="9807" y="35209"/>
                        <a:pt x="10140" y="34571"/>
                      </a:cubicBezTo>
                      <a:cubicBezTo>
                        <a:pt x="10879" y="33022"/>
                        <a:pt x="10457" y="31191"/>
                        <a:pt x="9154" y="30100"/>
                      </a:cubicBezTo>
                      <a:cubicBezTo>
                        <a:pt x="8943" y="29959"/>
                        <a:pt x="8731" y="29748"/>
                        <a:pt x="8591" y="29536"/>
                      </a:cubicBezTo>
                      <a:cubicBezTo>
                        <a:pt x="8379" y="29114"/>
                        <a:pt x="8555" y="28656"/>
                        <a:pt x="8661" y="28234"/>
                      </a:cubicBezTo>
                      <a:cubicBezTo>
                        <a:pt x="9119" y="26368"/>
                        <a:pt x="8379" y="24396"/>
                        <a:pt x="6830" y="23270"/>
                      </a:cubicBezTo>
                      <a:cubicBezTo>
                        <a:pt x="6584" y="23094"/>
                        <a:pt x="6267" y="22847"/>
                        <a:pt x="6408" y="22565"/>
                      </a:cubicBezTo>
                      <a:cubicBezTo>
                        <a:pt x="6478" y="22460"/>
                        <a:pt x="6584" y="22389"/>
                        <a:pt x="6689" y="22319"/>
                      </a:cubicBezTo>
                      <a:lnTo>
                        <a:pt x="8626" y="21333"/>
                      </a:lnTo>
                      <a:cubicBezTo>
                        <a:pt x="9295" y="21016"/>
                        <a:pt x="9928" y="20559"/>
                        <a:pt x="10421" y="19995"/>
                      </a:cubicBezTo>
                      <a:cubicBezTo>
                        <a:pt x="11055" y="19010"/>
                        <a:pt x="11090" y="17742"/>
                        <a:pt x="10492" y="16756"/>
                      </a:cubicBezTo>
                      <a:cubicBezTo>
                        <a:pt x="9893" y="15771"/>
                        <a:pt x="8978" y="14996"/>
                        <a:pt x="7922" y="14538"/>
                      </a:cubicBezTo>
                      <a:cubicBezTo>
                        <a:pt x="8696" y="13517"/>
                        <a:pt x="10280" y="13905"/>
                        <a:pt x="11513" y="13658"/>
                      </a:cubicBezTo>
                      <a:cubicBezTo>
                        <a:pt x="11865" y="13588"/>
                        <a:pt x="12287" y="13306"/>
                        <a:pt x="12182" y="12954"/>
                      </a:cubicBezTo>
                      <a:lnTo>
                        <a:pt x="12182" y="12954"/>
                      </a:lnTo>
                      <a:cubicBezTo>
                        <a:pt x="13555" y="14045"/>
                        <a:pt x="15174" y="14750"/>
                        <a:pt x="16899" y="15031"/>
                      </a:cubicBezTo>
                      <a:cubicBezTo>
                        <a:pt x="17239" y="15086"/>
                        <a:pt x="17579" y="15112"/>
                        <a:pt x="17916" y="15112"/>
                      </a:cubicBezTo>
                      <a:cubicBezTo>
                        <a:pt x="19325" y="15112"/>
                        <a:pt x="20685" y="14644"/>
                        <a:pt x="21793" y="13764"/>
                      </a:cubicBezTo>
                      <a:cubicBezTo>
                        <a:pt x="23518" y="12285"/>
                        <a:pt x="24046" y="9856"/>
                        <a:pt x="24152" y="7603"/>
                      </a:cubicBezTo>
                      <a:cubicBezTo>
                        <a:pt x="24293" y="6300"/>
                        <a:pt x="24117" y="4962"/>
                        <a:pt x="23659" y="3765"/>
                      </a:cubicBezTo>
                      <a:cubicBezTo>
                        <a:pt x="23096" y="2568"/>
                        <a:pt x="21934" y="1547"/>
                        <a:pt x="20631" y="1547"/>
                      </a:cubicBezTo>
                      <a:cubicBezTo>
                        <a:pt x="20163" y="1547"/>
                        <a:pt x="19695" y="1668"/>
                        <a:pt x="19239" y="1668"/>
                      </a:cubicBezTo>
                      <a:cubicBezTo>
                        <a:pt x="19043" y="1668"/>
                        <a:pt x="18850" y="1646"/>
                        <a:pt x="18660" y="1582"/>
                      </a:cubicBezTo>
                      <a:cubicBezTo>
                        <a:pt x="18308" y="1441"/>
                        <a:pt x="17991" y="1230"/>
                        <a:pt x="17709" y="984"/>
                      </a:cubicBezTo>
                      <a:cubicBezTo>
                        <a:pt x="16879" y="357"/>
                        <a:pt x="15808" y="0"/>
                        <a:pt x="14768" y="0"/>
                      </a:cubicBezTo>
                      <a:close/>
                    </a:path>
                  </a:pathLst>
                </a:custGeom>
                <a:solidFill>
                  <a:srgbClr val="FFFFFF">
                    <a:alpha val="197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" name="Google Shape;116;p8"/>
                <p:cNvSpPr/>
                <p:nvPr/>
              </p:nvSpPr>
              <p:spPr>
                <a:xfrm>
                  <a:off x="14559749" y="2447575"/>
                  <a:ext cx="598503" cy="20530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8" h="27779" extrusionOk="0">
                      <a:moveTo>
                        <a:pt x="6126" y="0"/>
                      </a:moveTo>
                      <a:lnTo>
                        <a:pt x="1514" y="106"/>
                      </a:lnTo>
                      <a:lnTo>
                        <a:pt x="0" y="27039"/>
                      </a:lnTo>
                      <a:lnTo>
                        <a:pt x="8098" y="27778"/>
                      </a:lnTo>
                      <a:lnTo>
                        <a:pt x="6126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" name="Google Shape;117;p8"/>
                <p:cNvSpPr/>
                <p:nvPr/>
              </p:nvSpPr>
              <p:spPr>
                <a:xfrm>
                  <a:off x="14472538" y="3324448"/>
                  <a:ext cx="772925" cy="12412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58" h="16795" extrusionOk="0">
                      <a:moveTo>
                        <a:pt x="1" y="1"/>
                      </a:moveTo>
                      <a:lnTo>
                        <a:pt x="1" y="16794"/>
                      </a:lnTo>
                      <a:lnTo>
                        <a:pt x="10457" y="16794"/>
                      </a:lnTo>
                      <a:lnTo>
                        <a:pt x="10457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" name="Google Shape;118;p8"/>
              <p:cNvGrpSpPr/>
              <p:nvPr/>
            </p:nvGrpSpPr>
            <p:grpSpPr>
              <a:xfrm>
                <a:off x="5113923" y="-1050635"/>
                <a:ext cx="3962147" cy="6194086"/>
                <a:chOff x="7057543" y="-1549800"/>
                <a:chExt cx="3939299" cy="6158368"/>
              </a:xfrm>
            </p:grpSpPr>
            <p:sp>
              <p:nvSpPr>
                <p:cNvPr id="119" name="Google Shape;119;p8"/>
                <p:cNvSpPr/>
                <p:nvPr/>
              </p:nvSpPr>
              <p:spPr>
                <a:xfrm flipH="1">
                  <a:off x="7057543" y="-1549800"/>
                  <a:ext cx="3939299" cy="37630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595" h="34002" extrusionOk="0">
                      <a:moveTo>
                        <a:pt x="19392" y="0"/>
                      </a:moveTo>
                      <a:cubicBezTo>
                        <a:pt x="19007" y="0"/>
                        <a:pt x="18621" y="32"/>
                        <a:pt x="18237" y="98"/>
                      </a:cubicBezTo>
                      <a:cubicBezTo>
                        <a:pt x="14717" y="661"/>
                        <a:pt x="11865" y="4146"/>
                        <a:pt x="12217" y="7667"/>
                      </a:cubicBezTo>
                      <a:cubicBezTo>
                        <a:pt x="11126" y="7843"/>
                        <a:pt x="10069" y="8125"/>
                        <a:pt x="9013" y="8512"/>
                      </a:cubicBezTo>
                      <a:cubicBezTo>
                        <a:pt x="8273" y="8232"/>
                        <a:pt x="7505" y="8097"/>
                        <a:pt x="6745" y="8097"/>
                      </a:cubicBezTo>
                      <a:cubicBezTo>
                        <a:pt x="4828" y="8097"/>
                        <a:pt x="2961" y="8956"/>
                        <a:pt x="1725" y="10519"/>
                      </a:cubicBezTo>
                      <a:cubicBezTo>
                        <a:pt x="36" y="12737"/>
                        <a:pt x="0" y="15800"/>
                        <a:pt x="1585" y="18088"/>
                      </a:cubicBezTo>
                      <a:cubicBezTo>
                        <a:pt x="1972" y="18616"/>
                        <a:pt x="2465" y="19144"/>
                        <a:pt x="2570" y="19813"/>
                      </a:cubicBezTo>
                      <a:cubicBezTo>
                        <a:pt x="2711" y="20482"/>
                        <a:pt x="2465" y="21046"/>
                        <a:pt x="2676" y="21609"/>
                      </a:cubicBezTo>
                      <a:cubicBezTo>
                        <a:pt x="1514" y="21609"/>
                        <a:pt x="564" y="22665"/>
                        <a:pt x="352" y="23827"/>
                      </a:cubicBezTo>
                      <a:cubicBezTo>
                        <a:pt x="176" y="24954"/>
                        <a:pt x="599" y="26151"/>
                        <a:pt x="1127" y="27172"/>
                      </a:cubicBezTo>
                      <a:cubicBezTo>
                        <a:pt x="1655" y="28193"/>
                        <a:pt x="2324" y="29178"/>
                        <a:pt x="2711" y="30305"/>
                      </a:cubicBezTo>
                      <a:cubicBezTo>
                        <a:pt x="3028" y="31502"/>
                        <a:pt x="3169" y="32734"/>
                        <a:pt x="3134" y="34002"/>
                      </a:cubicBezTo>
                      <a:lnTo>
                        <a:pt x="6021" y="33262"/>
                      </a:lnTo>
                      <a:cubicBezTo>
                        <a:pt x="7394" y="32136"/>
                        <a:pt x="7394" y="30058"/>
                        <a:pt x="6021" y="28932"/>
                      </a:cubicBezTo>
                      <a:cubicBezTo>
                        <a:pt x="5528" y="28545"/>
                        <a:pt x="4894" y="28369"/>
                        <a:pt x="4366" y="28052"/>
                      </a:cubicBezTo>
                      <a:cubicBezTo>
                        <a:pt x="3803" y="27770"/>
                        <a:pt x="3415" y="27207"/>
                        <a:pt x="3415" y="26573"/>
                      </a:cubicBezTo>
                      <a:cubicBezTo>
                        <a:pt x="3486" y="25622"/>
                        <a:pt x="4612" y="25200"/>
                        <a:pt x="5035" y="24390"/>
                      </a:cubicBezTo>
                      <a:cubicBezTo>
                        <a:pt x="5457" y="23580"/>
                        <a:pt x="5105" y="22595"/>
                        <a:pt x="4824" y="21750"/>
                      </a:cubicBezTo>
                      <a:cubicBezTo>
                        <a:pt x="4507" y="20905"/>
                        <a:pt x="4366" y="19813"/>
                        <a:pt x="5035" y="19180"/>
                      </a:cubicBezTo>
                      <a:cubicBezTo>
                        <a:pt x="5352" y="18898"/>
                        <a:pt x="5739" y="18722"/>
                        <a:pt x="6161" y="18652"/>
                      </a:cubicBezTo>
                      <a:cubicBezTo>
                        <a:pt x="7464" y="18335"/>
                        <a:pt x="8837" y="18159"/>
                        <a:pt x="10034" y="17525"/>
                      </a:cubicBezTo>
                      <a:cubicBezTo>
                        <a:pt x="11231" y="16856"/>
                        <a:pt x="12217" y="15553"/>
                        <a:pt x="11935" y="14215"/>
                      </a:cubicBezTo>
                      <a:cubicBezTo>
                        <a:pt x="11830" y="13582"/>
                        <a:pt x="11442" y="13018"/>
                        <a:pt x="11337" y="12385"/>
                      </a:cubicBezTo>
                      <a:cubicBezTo>
                        <a:pt x="11231" y="11716"/>
                        <a:pt x="11583" y="10906"/>
                        <a:pt x="12217" y="10906"/>
                      </a:cubicBezTo>
                      <a:cubicBezTo>
                        <a:pt x="13027" y="10906"/>
                        <a:pt x="13273" y="11962"/>
                        <a:pt x="13414" y="12737"/>
                      </a:cubicBezTo>
                      <a:cubicBezTo>
                        <a:pt x="13977" y="15413"/>
                        <a:pt x="16231" y="17384"/>
                        <a:pt x="18977" y="17525"/>
                      </a:cubicBezTo>
                      <a:cubicBezTo>
                        <a:pt x="19028" y="17527"/>
                        <a:pt x="19081" y="17528"/>
                        <a:pt x="19133" y="17528"/>
                      </a:cubicBezTo>
                      <a:cubicBezTo>
                        <a:pt x="20145" y="17528"/>
                        <a:pt x="21219" y="17197"/>
                        <a:pt x="21688" y="16293"/>
                      </a:cubicBezTo>
                      <a:cubicBezTo>
                        <a:pt x="23272" y="17255"/>
                        <a:pt x="25142" y="17795"/>
                        <a:pt x="26986" y="17795"/>
                      </a:cubicBezTo>
                      <a:cubicBezTo>
                        <a:pt x="28378" y="17795"/>
                        <a:pt x="29755" y="17487"/>
                        <a:pt x="30982" y="16821"/>
                      </a:cubicBezTo>
                      <a:cubicBezTo>
                        <a:pt x="33834" y="15272"/>
                        <a:pt x="35594" y="11681"/>
                        <a:pt x="34573" y="8618"/>
                      </a:cubicBezTo>
                      <a:cubicBezTo>
                        <a:pt x="34256" y="7526"/>
                        <a:pt x="33587" y="6611"/>
                        <a:pt x="32672" y="5977"/>
                      </a:cubicBezTo>
                      <a:cubicBezTo>
                        <a:pt x="32096" y="5579"/>
                        <a:pt x="31410" y="5375"/>
                        <a:pt x="30716" y="5375"/>
                      </a:cubicBezTo>
                      <a:cubicBezTo>
                        <a:pt x="30307" y="5375"/>
                        <a:pt x="29896" y="5446"/>
                        <a:pt x="29503" y="5590"/>
                      </a:cubicBezTo>
                      <a:cubicBezTo>
                        <a:pt x="29008" y="5810"/>
                        <a:pt x="28470" y="6181"/>
                        <a:pt x="27955" y="6181"/>
                      </a:cubicBezTo>
                      <a:cubicBezTo>
                        <a:pt x="27812" y="6181"/>
                        <a:pt x="27670" y="6152"/>
                        <a:pt x="27532" y="6083"/>
                      </a:cubicBezTo>
                      <a:cubicBezTo>
                        <a:pt x="27145" y="5801"/>
                        <a:pt x="26898" y="5414"/>
                        <a:pt x="26757" y="4991"/>
                      </a:cubicBezTo>
                      <a:cubicBezTo>
                        <a:pt x="25567" y="2077"/>
                        <a:pt x="22508" y="0"/>
                        <a:pt x="19392" y="0"/>
                      </a:cubicBezTo>
                      <a:close/>
                    </a:path>
                  </a:pathLst>
                </a:custGeom>
                <a:solidFill>
                  <a:srgbClr val="FFFFFF">
                    <a:alpha val="1979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" name="Google Shape;120;p8"/>
                <p:cNvSpPr/>
                <p:nvPr/>
              </p:nvSpPr>
              <p:spPr>
                <a:xfrm flipH="1">
                  <a:off x="10225918" y="2100096"/>
                  <a:ext cx="549133" cy="24199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0" h="32743" extrusionOk="0">
                      <a:moveTo>
                        <a:pt x="5669" y="0"/>
                      </a:moveTo>
                      <a:lnTo>
                        <a:pt x="1374" y="106"/>
                      </a:lnTo>
                      <a:lnTo>
                        <a:pt x="1" y="31862"/>
                      </a:lnTo>
                      <a:lnTo>
                        <a:pt x="7430" y="32742"/>
                      </a:lnTo>
                      <a:lnTo>
                        <a:pt x="5669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1" name="Google Shape;121;p8"/>
                <p:cNvSpPr/>
                <p:nvPr/>
              </p:nvSpPr>
              <p:spPr>
                <a:xfrm flipH="1">
                  <a:off x="10145285" y="3143573"/>
                  <a:ext cx="710399" cy="14649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12" h="19822" extrusionOk="0">
                      <a:moveTo>
                        <a:pt x="0" y="0"/>
                      </a:moveTo>
                      <a:lnTo>
                        <a:pt x="0" y="19821"/>
                      </a:lnTo>
                      <a:lnTo>
                        <a:pt x="9612" y="19821"/>
                      </a:lnTo>
                      <a:lnTo>
                        <a:pt x="961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22" name="Google Shape;122;p8"/>
            <p:cNvSpPr/>
            <p:nvPr/>
          </p:nvSpPr>
          <p:spPr>
            <a:xfrm>
              <a:off x="0" y="4240949"/>
              <a:ext cx="9143982" cy="902546"/>
            </a:xfrm>
            <a:custGeom>
              <a:avLst/>
              <a:gdLst/>
              <a:ahLst/>
              <a:cxnLst/>
              <a:rect l="l" t="t" r="r" b="b"/>
              <a:pathLst>
                <a:path w="38117" h="11927" extrusionOk="0">
                  <a:moveTo>
                    <a:pt x="91" y="0"/>
                  </a:moveTo>
                  <a:cubicBezTo>
                    <a:pt x="60" y="0"/>
                    <a:pt x="30" y="2"/>
                    <a:pt x="0" y="4"/>
                  </a:cubicBezTo>
                  <a:lnTo>
                    <a:pt x="0" y="11926"/>
                  </a:lnTo>
                  <a:lnTo>
                    <a:pt x="38116" y="11926"/>
                  </a:lnTo>
                  <a:lnTo>
                    <a:pt x="38116" y="6367"/>
                  </a:lnTo>
                  <a:cubicBezTo>
                    <a:pt x="37313" y="6326"/>
                    <a:pt x="36230" y="5343"/>
                    <a:pt x="35647" y="4721"/>
                  </a:cubicBezTo>
                  <a:cubicBezTo>
                    <a:pt x="35567" y="4660"/>
                    <a:pt x="35487" y="4600"/>
                    <a:pt x="35407" y="4540"/>
                  </a:cubicBezTo>
                  <a:cubicBezTo>
                    <a:pt x="33159" y="3215"/>
                    <a:pt x="30489" y="3456"/>
                    <a:pt x="29184" y="887"/>
                  </a:cubicBezTo>
                  <a:cubicBezTo>
                    <a:pt x="29044" y="606"/>
                    <a:pt x="28783" y="405"/>
                    <a:pt x="28482" y="345"/>
                  </a:cubicBezTo>
                  <a:cubicBezTo>
                    <a:pt x="28424" y="335"/>
                    <a:pt x="28368" y="330"/>
                    <a:pt x="28313" y="330"/>
                  </a:cubicBezTo>
                  <a:cubicBezTo>
                    <a:pt x="27599" y="330"/>
                    <a:pt x="27084" y="1137"/>
                    <a:pt x="26655" y="1770"/>
                  </a:cubicBezTo>
                  <a:cubicBezTo>
                    <a:pt x="26635" y="1810"/>
                    <a:pt x="26615" y="1850"/>
                    <a:pt x="26575" y="1870"/>
                  </a:cubicBezTo>
                  <a:cubicBezTo>
                    <a:pt x="23263" y="5805"/>
                    <a:pt x="16660" y="1489"/>
                    <a:pt x="13870" y="6688"/>
                  </a:cubicBezTo>
                  <a:cubicBezTo>
                    <a:pt x="13769" y="6888"/>
                    <a:pt x="13569" y="7069"/>
                    <a:pt x="13348" y="7149"/>
                  </a:cubicBezTo>
                  <a:cubicBezTo>
                    <a:pt x="12699" y="7419"/>
                    <a:pt x="11881" y="7625"/>
                    <a:pt x="11122" y="7625"/>
                  </a:cubicBezTo>
                  <a:cubicBezTo>
                    <a:pt x="10072" y="7625"/>
                    <a:pt x="9133" y="7231"/>
                    <a:pt x="8912" y="6065"/>
                  </a:cubicBezTo>
                  <a:cubicBezTo>
                    <a:pt x="8410" y="2633"/>
                    <a:pt x="4014" y="3958"/>
                    <a:pt x="2409" y="1349"/>
                  </a:cubicBezTo>
                  <a:cubicBezTo>
                    <a:pt x="2348" y="1268"/>
                    <a:pt x="2268" y="1188"/>
                    <a:pt x="2188" y="1108"/>
                  </a:cubicBezTo>
                  <a:cubicBezTo>
                    <a:pt x="1315" y="330"/>
                    <a:pt x="622" y="0"/>
                    <a:pt x="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" name="Google Shape;123;p8"/>
            <p:cNvGrpSpPr/>
            <p:nvPr/>
          </p:nvGrpSpPr>
          <p:grpSpPr>
            <a:xfrm>
              <a:off x="421701" y="2686523"/>
              <a:ext cx="1084184" cy="2011774"/>
              <a:chOff x="451626" y="2641523"/>
              <a:chExt cx="1084184" cy="2011774"/>
            </a:xfrm>
          </p:grpSpPr>
          <p:sp>
            <p:nvSpPr>
              <p:cNvPr id="124" name="Google Shape;124;p8"/>
              <p:cNvSpPr/>
              <p:nvPr/>
            </p:nvSpPr>
            <p:spPr>
              <a:xfrm rot="164849" flipH="1">
                <a:off x="912353" y="4460979"/>
                <a:ext cx="409947" cy="182599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1751" extrusionOk="0">
                    <a:moveTo>
                      <a:pt x="6750" y="1"/>
                    </a:moveTo>
                    <a:cubicBezTo>
                      <a:pt x="6706" y="1"/>
                      <a:pt x="6651" y="7"/>
                      <a:pt x="6575" y="21"/>
                    </a:cubicBezTo>
                    <a:cubicBezTo>
                      <a:pt x="6186" y="86"/>
                      <a:pt x="1652" y="150"/>
                      <a:pt x="1652" y="150"/>
                    </a:cubicBezTo>
                    <a:cubicBezTo>
                      <a:pt x="1577" y="129"/>
                      <a:pt x="1505" y="118"/>
                      <a:pt x="1435" y="118"/>
                    </a:cubicBezTo>
                    <a:cubicBezTo>
                      <a:pt x="1296" y="118"/>
                      <a:pt x="1167" y="161"/>
                      <a:pt x="1037" y="248"/>
                    </a:cubicBezTo>
                    <a:cubicBezTo>
                      <a:pt x="649" y="442"/>
                      <a:pt x="681" y="409"/>
                      <a:pt x="422" y="507"/>
                    </a:cubicBezTo>
                    <a:cubicBezTo>
                      <a:pt x="163" y="636"/>
                      <a:pt x="1" y="1122"/>
                      <a:pt x="163" y="1219"/>
                    </a:cubicBezTo>
                    <a:cubicBezTo>
                      <a:pt x="269" y="1299"/>
                      <a:pt x="244" y="1357"/>
                      <a:pt x="629" y="1357"/>
                    </a:cubicBezTo>
                    <a:cubicBezTo>
                      <a:pt x="712" y="1357"/>
                      <a:pt x="814" y="1354"/>
                      <a:pt x="940" y="1349"/>
                    </a:cubicBezTo>
                    <a:cubicBezTo>
                      <a:pt x="1384" y="1308"/>
                      <a:pt x="1513" y="1218"/>
                      <a:pt x="1658" y="1218"/>
                    </a:cubicBezTo>
                    <a:cubicBezTo>
                      <a:pt x="1745" y="1218"/>
                      <a:pt x="1838" y="1251"/>
                      <a:pt x="2009" y="1349"/>
                    </a:cubicBezTo>
                    <a:cubicBezTo>
                      <a:pt x="2365" y="1543"/>
                      <a:pt x="2786" y="1672"/>
                      <a:pt x="3207" y="1705"/>
                    </a:cubicBezTo>
                    <a:cubicBezTo>
                      <a:pt x="3275" y="1714"/>
                      <a:pt x="3332" y="1718"/>
                      <a:pt x="3382" y="1718"/>
                    </a:cubicBezTo>
                    <a:cubicBezTo>
                      <a:pt x="3683" y="1718"/>
                      <a:pt x="3710" y="1571"/>
                      <a:pt x="4405" y="1543"/>
                    </a:cubicBezTo>
                    <a:cubicBezTo>
                      <a:pt x="5053" y="1543"/>
                      <a:pt x="5265" y="1750"/>
                      <a:pt x="5589" y="1750"/>
                    </a:cubicBezTo>
                    <a:cubicBezTo>
                      <a:pt x="5671" y="1750"/>
                      <a:pt x="5759" y="1737"/>
                      <a:pt x="5862" y="1705"/>
                    </a:cubicBezTo>
                    <a:cubicBezTo>
                      <a:pt x="6380" y="1575"/>
                      <a:pt x="6024" y="1413"/>
                      <a:pt x="6575" y="1251"/>
                    </a:cubicBezTo>
                    <a:cubicBezTo>
                      <a:pt x="7158" y="1090"/>
                      <a:pt x="7319" y="1057"/>
                      <a:pt x="7481" y="766"/>
                    </a:cubicBezTo>
                    <a:cubicBezTo>
                      <a:pt x="7676" y="474"/>
                      <a:pt x="7611" y="345"/>
                      <a:pt x="7222" y="215"/>
                    </a:cubicBezTo>
                    <a:cubicBezTo>
                      <a:pt x="6917" y="88"/>
                      <a:pt x="6912" y="1"/>
                      <a:pt x="6750" y="1"/>
                    </a:cubicBezTo>
                    <a:close/>
                  </a:path>
                </a:pathLst>
              </a:custGeom>
              <a:solidFill>
                <a:srgbClr val="0317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8"/>
              <p:cNvSpPr/>
              <p:nvPr/>
            </p:nvSpPr>
            <p:spPr>
              <a:xfrm>
                <a:off x="451626" y="2641523"/>
                <a:ext cx="1084184" cy="1909162"/>
              </a:xfrm>
              <a:custGeom>
                <a:avLst/>
                <a:gdLst/>
                <a:ahLst/>
                <a:cxnLst/>
                <a:rect l="l" t="t" r="r" b="b"/>
                <a:pathLst>
                  <a:path w="46909" h="82603" extrusionOk="0">
                    <a:moveTo>
                      <a:pt x="24117" y="0"/>
                    </a:moveTo>
                    <a:cubicBezTo>
                      <a:pt x="23733" y="0"/>
                      <a:pt x="23351" y="415"/>
                      <a:pt x="23351" y="1105"/>
                    </a:cubicBezTo>
                    <a:cubicBezTo>
                      <a:pt x="23351" y="1552"/>
                      <a:pt x="23511" y="7615"/>
                      <a:pt x="23734" y="16232"/>
                    </a:cubicBezTo>
                    <a:cubicBezTo>
                      <a:pt x="22809" y="16488"/>
                      <a:pt x="21341" y="17190"/>
                      <a:pt x="20734" y="17796"/>
                    </a:cubicBezTo>
                    <a:cubicBezTo>
                      <a:pt x="19980" y="18550"/>
                      <a:pt x="15060" y="21045"/>
                      <a:pt x="13825" y="21045"/>
                    </a:cubicBezTo>
                    <a:cubicBezTo>
                      <a:pt x="13754" y="21045"/>
                      <a:pt x="13695" y="21037"/>
                      <a:pt x="13649" y="21019"/>
                    </a:cubicBezTo>
                    <a:cubicBezTo>
                      <a:pt x="12878" y="20742"/>
                      <a:pt x="9481" y="18554"/>
                      <a:pt x="9084" y="18554"/>
                    </a:cubicBezTo>
                    <a:cubicBezTo>
                      <a:pt x="9070" y="18554"/>
                      <a:pt x="9060" y="18557"/>
                      <a:pt x="9054" y="18562"/>
                    </a:cubicBezTo>
                    <a:cubicBezTo>
                      <a:pt x="8703" y="18913"/>
                      <a:pt x="12724" y="21945"/>
                      <a:pt x="13649" y="22168"/>
                    </a:cubicBezTo>
                    <a:cubicBezTo>
                      <a:pt x="13713" y="22183"/>
                      <a:pt x="13786" y="22190"/>
                      <a:pt x="13866" y="22190"/>
                    </a:cubicBezTo>
                    <a:cubicBezTo>
                      <a:pt x="14988" y="22190"/>
                      <a:pt x="17577" y="20828"/>
                      <a:pt x="18054" y="20828"/>
                    </a:cubicBezTo>
                    <a:cubicBezTo>
                      <a:pt x="20000" y="20541"/>
                      <a:pt x="21947" y="20094"/>
                      <a:pt x="23862" y="19456"/>
                    </a:cubicBezTo>
                    <a:cubicBezTo>
                      <a:pt x="23958" y="23636"/>
                      <a:pt x="24085" y="28296"/>
                      <a:pt x="24245" y="33115"/>
                    </a:cubicBezTo>
                    <a:cubicBezTo>
                      <a:pt x="20958" y="35700"/>
                      <a:pt x="12979" y="42881"/>
                      <a:pt x="9692" y="44030"/>
                    </a:cubicBezTo>
                    <a:cubicBezTo>
                      <a:pt x="5703" y="45402"/>
                      <a:pt x="660" y="44923"/>
                      <a:pt x="277" y="45306"/>
                    </a:cubicBezTo>
                    <a:cubicBezTo>
                      <a:pt x="0" y="45606"/>
                      <a:pt x="5170" y="46107"/>
                      <a:pt x="8279" y="46107"/>
                    </a:cubicBezTo>
                    <a:cubicBezTo>
                      <a:pt x="9467" y="46107"/>
                      <a:pt x="10354" y="46034"/>
                      <a:pt x="10522" y="45849"/>
                    </a:cubicBezTo>
                    <a:cubicBezTo>
                      <a:pt x="11160" y="45211"/>
                      <a:pt x="18213" y="40328"/>
                      <a:pt x="18628" y="39913"/>
                    </a:cubicBezTo>
                    <a:cubicBezTo>
                      <a:pt x="18643" y="39898"/>
                      <a:pt x="18653" y="39891"/>
                      <a:pt x="18659" y="39891"/>
                    </a:cubicBezTo>
                    <a:cubicBezTo>
                      <a:pt x="18825" y="39891"/>
                      <a:pt x="15922" y="45111"/>
                      <a:pt x="15245" y="45881"/>
                    </a:cubicBezTo>
                    <a:cubicBezTo>
                      <a:pt x="15094" y="46039"/>
                      <a:pt x="15079" y="46107"/>
                      <a:pt x="15161" y="46107"/>
                    </a:cubicBezTo>
                    <a:cubicBezTo>
                      <a:pt x="15476" y="46107"/>
                      <a:pt x="17211" y="45096"/>
                      <a:pt x="18022" y="44285"/>
                    </a:cubicBezTo>
                    <a:cubicBezTo>
                      <a:pt x="19043" y="43232"/>
                      <a:pt x="20160" y="38891"/>
                      <a:pt x="20511" y="38509"/>
                    </a:cubicBezTo>
                    <a:cubicBezTo>
                      <a:pt x="20734" y="38253"/>
                      <a:pt x="22745" y="37009"/>
                      <a:pt x="24309" y="36051"/>
                    </a:cubicBezTo>
                    <a:cubicBezTo>
                      <a:pt x="24468" y="41860"/>
                      <a:pt x="24628" y="47828"/>
                      <a:pt x="24819" y="53444"/>
                    </a:cubicBezTo>
                    <a:cubicBezTo>
                      <a:pt x="22554" y="54498"/>
                      <a:pt x="18692" y="56540"/>
                      <a:pt x="16873" y="56540"/>
                    </a:cubicBezTo>
                    <a:cubicBezTo>
                      <a:pt x="14607" y="56540"/>
                      <a:pt x="7362" y="55168"/>
                      <a:pt x="6245" y="55168"/>
                    </a:cubicBezTo>
                    <a:cubicBezTo>
                      <a:pt x="5096" y="55168"/>
                      <a:pt x="5926" y="55423"/>
                      <a:pt x="7075" y="56540"/>
                    </a:cubicBezTo>
                    <a:cubicBezTo>
                      <a:pt x="7996" y="57461"/>
                      <a:pt x="14924" y="59119"/>
                      <a:pt x="17884" y="59119"/>
                    </a:cubicBezTo>
                    <a:cubicBezTo>
                      <a:pt x="18514" y="59119"/>
                      <a:pt x="18965" y="59044"/>
                      <a:pt x="19139" y="58870"/>
                    </a:cubicBezTo>
                    <a:cubicBezTo>
                      <a:pt x="19841" y="58200"/>
                      <a:pt x="22809" y="57210"/>
                      <a:pt x="24915" y="56317"/>
                    </a:cubicBezTo>
                    <a:cubicBezTo>
                      <a:pt x="25298" y="70072"/>
                      <a:pt x="25713" y="81274"/>
                      <a:pt x="25809" y="82295"/>
                    </a:cubicBezTo>
                    <a:cubicBezTo>
                      <a:pt x="25834" y="82512"/>
                      <a:pt x="26303" y="82602"/>
                      <a:pt x="26968" y="82602"/>
                    </a:cubicBezTo>
                    <a:cubicBezTo>
                      <a:pt x="28848" y="82602"/>
                      <a:pt x="32294" y="81879"/>
                      <a:pt x="31681" y="81242"/>
                    </a:cubicBezTo>
                    <a:cubicBezTo>
                      <a:pt x="31362" y="80955"/>
                      <a:pt x="30532" y="71668"/>
                      <a:pt x="29543" y="59540"/>
                    </a:cubicBezTo>
                    <a:cubicBezTo>
                      <a:pt x="31617" y="58008"/>
                      <a:pt x="35862" y="54306"/>
                      <a:pt x="36404" y="54083"/>
                    </a:cubicBezTo>
                    <a:cubicBezTo>
                      <a:pt x="36455" y="54063"/>
                      <a:pt x="36544" y="54055"/>
                      <a:pt x="36665" y="54055"/>
                    </a:cubicBezTo>
                    <a:cubicBezTo>
                      <a:pt x="38155" y="54055"/>
                      <a:pt x="44544" y="55391"/>
                      <a:pt x="45340" y="55391"/>
                    </a:cubicBezTo>
                    <a:cubicBezTo>
                      <a:pt x="46170" y="55391"/>
                      <a:pt x="46649" y="54466"/>
                      <a:pt x="45564" y="54466"/>
                    </a:cubicBezTo>
                    <a:cubicBezTo>
                      <a:pt x="44479" y="54466"/>
                      <a:pt x="37904" y="52551"/>
                      <a:pt x="36404" y="52327"/>
                    </a:cubicBezTo>
                    <a:cubicBezTo>
                      <a:pt x="36350" y="52319"/>
                      <a:pt x="36290" y="52315"/>
                      <a:pt x="36224" y="52315"/>
                    </a:cubicBezTo>
                    <a:cubicBezTo>
                      <a:pt x="34829" y="52315"/>
                      <a:pt x="31021" y="54195"/>
                      <a:pt x="29192" y="55232"/>
                    </a:cubicBezTo>
                    <a:cubicBezTo>
                      <a:pt x="28713" y="49519"/>
                      <a:pt x="28234" y="43360"/>
                      <a:pt x="27756" y="37296"/>
                    </a:cubicBezTo>
                    <a:lnTo>
                      <a:pt x="27756" y="37296"/>
                    </a:lnTo>
                    <a:cubicBezTo>
                      <a:pt x="31011" y="38891"/>
                      <a:pt x="39532" y="42274"/>
                      <a:pt x="41926" y="43296"/>
                    </a:cubicBezTo>
                    <a:cubicBezTo>
                      <a:pt x="43494" y="43994"/>
                      <a:pt x="44543" y="44256"/>
                      <a:pt x="45268" y="44256"/>
                    </a:cubicBezTo>
                    <a:cubicBezTo>
                      <a:pt x="45900" y="44256"/>
                      <a:pt x="46285" y="44057"/>
                      <a:pt x="46553" y="43774"/>
                    </a:cubicBezTo>
                    <a:cubicBezTo>
                      <a:pt x="46909" y="43377"/>
                      <a:pt x="46415" y="43309"/>
                      <a:pt x="45754" y="43309"/>
                    </a:cubicBezTo>
                    <a:cubicBezTo>
                      <a:pt x="45406" y="43309"/>
                      <a:pt x="45011" y="43328"/>
                      <a:pt x="44670" y="43328"/>
                    </a:cubicBezTo>
                    <a:cubicBezTo>
                      <a:pt x="44666" y="43328"/>
                      <a:pt x="44662" y="43328"/>
                      <a:pt x="44657" y="43328"/>
                    </a:cubicBezTo>
                    <a:cubicBezTo>
                      <a:pt x="43625" y="43328"/>
                      <a:pt x="37041" y="39594"/>
                      <a:pt x="36564" y="39594"/>
                    </a:cubicBezTo>
                    <a:cubicBezTo>
                      <a:pt x="36557" y="39594"/>
                      <a:pt x="36551" y="39594"/>
                      <a:pt x="36545" y="39594"/>
                    </a:cubicBezTo>
                    <a:cubicBezTo>
                      <a:pt x="36131" y="39594"/>
                      <a:pt x="37724" y="38497"/>
                      <a:pt x="38511" y="37679"/>
                    </a:cubicBezTo>
                    <a:cubicBezTo>
                      <a:pt x="39097" y="37046"/>
                      <a:pt x="39115" y="36412"/>
                      <a:pt x="38943" y="36412"/>
                    </a:cubicBezTo>
                    <a:cubicBezTo>
                      <a:pt x="38882" y="36412"/>
                      <a:pt x="38795" y="36495"/>
                      <a:pt x="38702" y="36689"/>
                    </a:cubicBezTo>
                    <a:cubicBezTo>
                      <a:pt x="38383" y="37423"/>
                      <a:pt x="35511" y="38796"/>
                      <a:pt x="34904" y="38796"/>
                    </a:cubicBezTo>
                    <a:cubicBezTo>
                      <a:pt x="34394" y="38796"/>
                      <a:pt x="29894" y="35540"/>
                      <a:pt x="27500" y="33785"/>
                    </a:cubicBezTo>
                    <a:cubicBezTo>
                      <a:pt x="27085" y="28902"/>
                      <a:pt x="26734" y="24147"/>
                      <a:pt x="26415" y="19839"/>
                    </a:cubicBezTo>
                    <a:lnTo>
                      <a:pt x="26415" y="19839"/>
                    </a:lnTo>
                    <a:cubicBezTo>
                      <a:pt x="28617" y="21083"/>
                      <a:pt x="31904" y="23381"/>
                      <a:pt x="32607" y="23668"/>
                    </a:cubicBezTo>
                    <a:cubicBezTo>
                      <a:pt x="34222" y="24447"/>
                      <a:pt x="35889" y="29136"/>
                      <a:pt x="36195" y="29136"/>
                    </a:cubicBezTo>
                    <a:cubicBezTo>
                      <a:pt x="36228" y="29136"/>
                      <a:pt x="36245" y="29083"/>
                      <a:pt x="36245" y="28966"/>
                    </a:cubicBezTo>
                    <a:cubicBezTo>
                      <a:pt x="36245" y="28136"/>
                      <a:pt x="34617" y="23381"/>
                      <a:pt x="33819" y="22615"/>
                    </a:cubicBezTo>
                    <a:cubicBezTo>
                      <a:pt x="33213" y="22009"/>
                      <a:pt x="28905" y="18339"/>
                      <a:pt x="26192" y="16775"/>
                    </a:cubicBezTo>
                    <a:cubicBezTo>
                      <a:pt x="25490" y="7871"/>
                      <a:pt x="24979" y="1520"/>
                      <a:pt x="24851" y="881"/>
                    </a:cubicBezTo>
                    <a:cubicBezTo>
                      <a:pt x="24737" y="269"/>
                      <a:pt x="24427" y="0"/>
                      <a:pt x="2411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" name="Google Shape;126;p8"/>
            <p:cNvGrpSpPr/>
            <p:nvPr/>
          </p:nvGrpSpPr>
          <p:grpSpPr>
            <a:xfrm>
              <a:off x="0" y="225"/>
              <a:ext cx="3367758" cy="1325257"/>
              <a:chOff x="-2" y="231"/>
              <a:chExt cx="3578913" cy="1408350"/>
            </a:xfrm>
          </p:grpSpPr>
          <p:sp>
            <p:nvSpPr>
              <p:cNvPr id="127" name="Google Shape;127;p8"/>
              <p:cNvSpPr/>
              <p:nvPr/>
            </p:nvSpPr>
            <p:spPr>
              <a:xfrm rot="10800000" flipH="1">
                <a:off x="6" y="255"/>
                <a:ext cx="3578905" cy="1408325"/>
              </a:xfrm>
              <a:custGeom>
                <a:avLst/>
                <a:gdLst/>
                <a:ahLst/>
                <a:cxnLst/>
                <a:rect l="l" t="t" r="r" b="b"/>
                <a:pathLst>
                  <a:path w="109522" h="43101" extrusionOk="0">
                    <a:moveTo>
                      <a:pt x="8249" y="0"/>
                    </a:moveTo>
                    <a:cubicBezTo>
                      <a:pt x="5313" y="0"/>
                      <a:pt x="2333" y="633"/>
                      <a:pt x="0" y="1765"/>
                    </a:cubicBezTo>
                    <a:lnTo>
                      <a:pt x="0" y="43100"/>
                    </a:lnTo>
                    <a:lnTo>
                      <a:pt x="109521" y="43100"/>
                    </a:lnTo>
                    <a:cubicBezTo>
                      <a:pt x="108547" y="40546"/>
                      <a:pt x="105421" y="38328"/>
                      <a:pt x="102733" y="37824"/>
                    </a:cubicBezTo>
                    <a:cubicBezTo>
                      <a:pt x="102298" y="37755"/>
                      <a:pt x="101863" y="37722"/>
                      <a:pt x="101430" y="37722"/>
                    </a:cubicBezTo>
                    <a:cubicBezTo>
                      <a:pt x="99120" y="37722"/>
                      <a:pt x="96891" y="38685"/>
                      <a:pt x="95306" y="40412"/>
                    </a:cubicBezTo>
                    <a:cubicBezTo>
                      <a:pt x="92641" y="31438"/>
                      <a:pt x="84461" y="25916"/>
                      <a:pt x="75853" y="25916"/>
                    </a:cubicBezTo>
                    <a:cubicBezTo>
                      <a:pt x="72630" y="25916"/>
                      <a:pt x="69347" y="26690"/>
                      <a:pt x="66271" y="28347"/>
                    </a:cubicBezTo>
                    <a:cubicBezTo>
                      <a:pt x="66519" y="24489"/>
                      <a:pt x="63403" y="21872"/>
                      <a:pt x="60159" y="21872"/>
                    </a:cubicBezTo>
                    <a:cubicBezTo>
                      <a:pt x="58572" y="21872"/>
                      <a:pt x="56954" y="22498"/>
                      <a:pt x="55685" y="23912"/>
                    </a:cubicBezTo>
                    <a:cubicBezTo>
                      <a:pt x="54509" y="18501"/>
                      <a:pt x="50241" y="14334"/>
                      <a:pt x="44830" y="13292"/>
                    </a:cubicBezTo>
                    <a:cubicBezTo>
                      <a:pt x="44053" y="13159"/>
                      <a:pt x="43268" y="13094"/>
                      <a:pt x="42485" y="13094"/>
                    </a:cubicBezTo>
                    <a:cubicBezTo>
                      <a:pt x="37921" y="13094"/>
                      <a:pt x="33438" y="15310"/>
                      <a:pt x="31085" y="19240"/>
                    </a:cubicBezTo>
                    <a:cubicBezTo>
                      <a:pt x="30661" y="16380"/>
                      <a:pt x="27801" y="14235"/>
                      <a:pt x="24941" y="14235"/>
                    </a:cubicBezTo>
                    <a:cubicBezTo>
                      <a:pt x="24407" y="14235"/>
                      <a:pt x="23874" y="14310"/>
                      <a:pt x="23356" y="14468"/>
                    </a:cubicBezTo>
                    <a:cubicBezTo>
                      <a:pt x="23154" y="9293"/>
                      <a:pt x="20365" y="4588"/>
                      <a:pt x="15963" y="1866"/>
                    </a:cubicBezTo>
                    <a:cubicBezTo>
                      <a:pt x="13840" y="583"/>
                      <a:pt x="11065" y="0"/>
                      <a:pt x="82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8"/>
              <p:cNvSpPr/>
              <p:nvPr/>
            </p:nvSpPr>
            <p:spPr>
              <a:xfrm rot="10800000" flipH="1">
                <a:off x="-2" y="231"/>
                <a:ext cx="1595109" cy="1071168"/>
              </a:xfrm>
              <a:custGeom>
                <a:avLst/>
                <a:gdLst/>
                <a:ahLst/>
                <a:cxnLst/>
                <a:rect l="l" t="t" r="r" b="b"/>
                <a:pathLst>
                  <a:path w="92685" h="62241" extrusionOk="0">
                    <a:moveTo>
                      <a:pt x="43702" y="0"/>
                    </a:moveTo>
                    <a:cubicBezTo>
                      <a:pt x="36079" y="0"/>
                      <a:pt x="28412" y="2852"/>
                      <a:pt x="22986" y="8236"/>
                    </a:cubicBezTo>
                    <a:cubicBezTo>
                      <a:pt x="20010" y="3016"/>
                      <a:pt x="13698" y="120"/>
                      <a:pt x="7513" y="120"/>
                    </a:cubicBezTo>
                    <a:cubicBezTo>
                      <a:pt x="4899" y="120"/>
                      <a:pt x="2307" y="638"/>
                      <a:pt x="0" y="1717"/>
                    </a:cubicBezTo>
                    <a:lnTo>
                      <a:pt x="0" y="62240"/>
                    </a:lnTo>
                    <a:lnTo>
                      <a:pt x="91509" y="62240"/>
                    </a:lnTo>
                    <a:cubicBezTo>
                      <a:pt x="92685" y="55788"/>
                      <a:pt x="91845" y="47891"/>
                      <a:pt x="88450" y="42245"/>
                    </a:cubicBezTo>
                    <a:cubicBezTo>
                      <a:pt x="85760" y="37770"/>
                      <a:pt x="80663" y="34562"/>
                      <a:pt x="75585" y="34562"/>
                    </a:cubicBezTo>
                    <a:cubicBezTo>
                      <a:pt x="74257" y="34562"/>
                      <a:pt x="72930" y="34781"/>
                      <a:pt x="71648" y="35255"/>
                    </a:cubicBezTo>
                    <a:cubicBezTo>
                      <a:pt x="74437" y="23123"/>
                      <a:pt x="68354" y="9513"/>
                      <a:pt x="57466" y="3464"/>
                    </a:cubicBezTo>
                    <a:cubicBezTo>
                      <a:pt x="53275" y="1128"/>
                      <a:pt x="48497" y="0"/>
                      <a:pt x="4370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9" name="Google Shape;129;p8"/>
          <p:cNvSpPr txBox="1">
            <a:spLocks noGrp="1"/>
          </p:cNvSpPr>
          <p:nvPr>
            <p:ph type="title"/>
          </p:nvPr>
        </p:nvSpPr>
        <p:spPr>
          <a:xfrm>
            <a:off x="1714950" y="1530626"/>
            <a:ext cx="5714100" cy="22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00"/>
              <a:buNone/>
              <a:defRPr sz="80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1">
  <p:cSld name="CUSTOM_19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oogle Shape;204;p14"/>
          <p:cNvGrpSpPr/>
          <p:nvPr/>
        </p:nvGrpSpPr>
        <p:grpSpPr>
          <a:xfrm>
            <a:off x="-26" y="753154"/>
            <a:ext cx="9143845" cy="4390551"/>
            <a:chOff x="-26" y="753154"/>
            <a:chExt cx="9143845" cy="4390551"/>
          </a:xfrm>
        </p:grpSpPr>
        <p:grpSp>
          <p:nvGrpSpPr>
            <p:cNvPr id="205" name="Google Shape;205;p14"/>
            <p:cNvGrpSpPr/>
            <p:nvPr/>
          </p:nvGrpSpPr>
          <p:grpSpPr>
            <a:xfrm>
              <a:off x="-26" y="753154"/>
              <a:ext cx="9143845" cy="4390551"/>
              <a:chOff x="1044950" y="2096675"/>
              <a:chExt cx="5501050" cy="3340600"/>
            </a:xfrm>
          </p:grpSpPr>
          <p:sp>
            <p:nvSpPr>
              <p:cNvPr id="206" name="Google Shape;206;p14"/>
              <p:cNvSpPr/>
              <p:nvPr/>
            </p:nvSpPr>
            <p:spPr>
              <a:xfrm>
                <a:off x="1044950" y="2096675"/>
                <a:ext cx="5501050" cy="590975"/>
              </a:xfrm>
              <a:custGeom>
                <a:avLst/>
                <a:gdLst/>
                <a:ahLst/>
                <a:cxnLst/>
                <a:rect l="l" t="t" r="r" b="b"/>
                <a:pathLst>
                  <a:path w="220042" h="23639" extrusionOk="0">
                    <a:moveTo>
                      <a:pt x="25545" y="0"/>
                    </a:moveTo>
                    <a:cubicBezTo>
                      <a:pt x="5655" y="0"/>
                      <a:pt x="0" y="3782"/>
                      <a:pt x="0" y="3782"/>
                    </a:cubicBezTo>
                    <a:lnTo>
                      <a:pt x="0" y="23638"/>
                    </a:lnTo>
                    <a:lnTo>
                      <a:pt x="220041" y="23638"/>
                    </a:lnTo>
                    <a:lnTo>
                      <a:pt x="220041" y="1458"/>
                    </a:lnTo>
                    <a:cubicBezTo>
                      <a:pt x="209661" y="8683"/>
                      <a:pt x="168577" y="11882"/>
                      <a:pt x="144170" y="11882"/>
                    </a:cubicBezTo>
                    <a:cubicBezTo>
                      <a:pt x="139438" y="11882"/>
                      <a:pt x="135334" y="11761"/>
                      <a:pt x="132201" y="11527"/>
                    </a:cubicBezTo>
                    <a:cubicBezTo>
                      <a:pt x="112908" y="10119"/>
                      <a:pt x="94178" y="6633"/>
                      <a:pt x="82383" y="4345"/>
                    </a:cubicBezTo>
                    <a:cubicBezTo>
                      <a:pt x="70554" y="2056"/>
                      <a:pt x="49254" y="331"/>
                      <a:pt x="27672" y="14"/>
                    </a:cubicBezTo>
                    <a:cubicBezTo>
                      <a:pt x="26946" y="5"/>
                      <a:pt x="26237" y="0"/>
                      <a:pt x="2554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4"/>
              <p:cNvSpPr/>
              <p:nvPr/>
            </p:nvSpPr>
            <p:spPr>
              <a:xfrm>
                <a:off x="1044950" y="2131950"/>
                <a:ext cx="5501050" cy="3305325"/>
              </a:xfrm>
              <a:custGeom>
                <a:avLst/>
                <a:gdLst/>
                <a:ahLst/>
                <a:cxnLst/>
                <a:rect l="l" t="t" r="r" b="b"/>
                <a:pathLst>
                  <a:path w="220042" h="132213" extrusionOk="0">
                    <a:moveTo>
                      <a:pt x="36195" y="0"/>
                    </a:moveTo>
                    <a:cubicBezTo>
                      <a:pt x="9944" y="0"/>
                      <a:pt x="0" y="4800"/>
                      <a:pt x="0" y="4800"/>
                    </a:cubicBezTo>
                    <a:lnTo>
                      <a:pt x="0" y="132213"/>
                    </a:lnTo>
                    <a:lnTo>
                      <a:pt x="220041" y="132213"/>
                    </a:lnTo>
                    <a:lnTo>
                      <a:pt x="220041" y="3180"/>
                    </a:lnTo>
                    <a:cubicBezTo>
                      <a:pt x="220041" y="3180"/>
                      <a:pt x="199335" y="12881"/>
                      <a:pt x="158911" y="12881"/>
                    </a:cubicBezTo>
                    <a:cubicBezTo>
                      <a:pt x="143006" y="12881"/>
                      <a:pt x="124049" y="11379"/>
                      <a:pt x="102099" y="7194"/>
                    </a:cubicBezTo>
                    <a:cubicBezTo>
                      <a:pt x="73400" y="1715"/>
                      <a:pt x="51885" y="0"/>
                      <a:pt x="3619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4"/>
            <p:cNvGrpSpPr/>
            <p:nvPr/>
          </p:nvGrpSpPr>
          <p:grpSpPr>
            <a:xfrm>
              <a:off x="576217" y="2327851"/>
              <a:ext cx="8218169" cy="2241273"/>
              <a:chOff x="500017" y="2327851"/>
              <a:chExt cx="8218169" cy="2241273"/>
            </a:xfrm>
          </p:grpSpPr>
          <p:sp>
            <p:nvSpPr>
              <p:cNvPr id="209" name="Google Shape;209;p14"/>
              <p:cNvSpPr/>
              <p:nvPr/>
            </p:nvSpPr>
            <p:spPr>
              <a:xfrm>
                <a:off x="558049" y="2327851"/>
                <a:ext cx="544578" cy="682945"/>
              </a:xfrm>
              <a:custGeom>
                <a:avLst/>
                <a:gdLst/>
                <a:ahLst/>
                <a:cxnLst/>
                <a:rect l="l" t="t" r="r" b="b"/>
                <a:pathLst>
                  <a:path w="10170" h="12754" extrusionOk="0">
                    <a:moveTo>
                      <a:pt x="826" y="0"/>
                    </a:moveTo>
                    <a:cubicBezTo>
                      <a:pt x="750" y="0"/>
                      <a:pt x="673" y="23"/>
                      <a:pt x="609" y="71"/>
                    </a:cubicBezTo>
                    <a:lnTo>
                      <a:pt x="224" y="376"/>
                    </a:lnTo>
                    <a:cubicBezTo>
                      <a:pt x="41" y="477"/>
                      <a:pt x="0" y="721"/>
                      <a:pt x="122" y="883"/>
                    </a:cubicBezTo>
                    <a:lnTo>
                      <a:pt x="2213" y="3826"/>
                    </a:lnTo>
                    <a:cubicBezTo>
                      <a:pt x="2314" y="3968"/>
                      <a:pt x="2274" y="4151"/>
                      <a:pt x="2152" y="4252"/>
                    </a:cubicBezTo>
                    <a:cubicBezTo>
                      <a:pt x="1604" y="4618"/>
                      <a:pt x="1482" y="5369"/>
                      <a:pt x="1868" y="5917"/>
                    </a:cubicBezTo>
                    <a:lnTo>
                      <a:pt x="6516" y="12473"/>
                    </a:lnTo>
                    <a:cubicBezTo>
                      <a:pt x="6640" y="12658"/>
                      <a:pt x="6839" y="12754"/>
                      <a:pt x="7044" y="12754"/>
                    </a:cubicBezTo>
                    <a:cubicBezTo>
                      <a:pt x="7176" y="12754"/>
                      <a:pt x="7310" y="12715"/>
                      <a:pt x="7429" y="12635"/>
                    </a:cubicBezTo>
                    <a:lnTo>
                      <a:pt x="9804" y="10951"/>
                    </a:lnTo>
                    <a:cubicBezTo>
                      <a:pt x="10088" y="10748"/>
                      <a:pt x="10169" y="10321"/>
                      <a:pt x="9966" y="10017"/>
                    </a:cubicBezTo>
                    <a:lnTo>
                      <a:pt x="5318" y="3481"/>
                    </a:lnTo>
                    <a:cubicBezTo>
                      <a:pt x="5084" y="3148"/>
                      <a:pt x="4715" y="2972"/>
                      <a:pt x="4338" y="2972"/>
                    </a:cubicBezTo>
                    <a:cubicBezTo>
                      <a:pt x="4095" y="2972"/>
                      <a:pt x="3849" y="3046"/>
                      <a:pt x="3634" y="3197"/>
                    </a:cubicBezTo>
                    <a:cubicBezTo>
                      <a:pt x="3579" y="3228"/>
                      <a:pt x="3518" y="3244"/>
                      <a:pt x="3458" y="3244"/>
                    </a:cubicBezTo>
                    <a:cubicBezTo>
                      <a:pt x="3363" y="3244"/>
                      <a:pt x="3270" y="3203"/>
                      <a:pt x="3207" y="3116"/>
                    </a:cubicBezTo>
                    <a:lnTo>
                      <a:pt x="1117" y="152"/>
                    </a:lnTo>
                    <a:cubicBezTo>
                      <a:pt x="1055" y="54"/>
                      <a:pt x="942" y="0"/>
                      <a:pt x="8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0" name="Google Shape;210;p14"/>
              <p:cNvGrpSpPr/>
              <p:nvPr/>
            </p:nvGrpSpPr>
            <p:grpSpPr>
              <a:xfrm>
                <a:off x="500017" y="3951701"/>
                <a:ext cx="870769" cy="557361"/>
                <a:chOff x="7123985" y="3297314"/>
                <a:chExt cx="733588" cy="469554"/>
              </a:xfrm>
            </p:grpSpPr>
            <p:sp>
              <p:nvSpPr>
                <p:cNvPr id="211" name="Google Shape;211;p14"/>
                <p:cNvSpPr/>
                <p:nvPr/>
              </p:nvSpPr>
              <p:spPr>
                <a:xfrm>
                  <a:off x="7123985" y="3300756"/>
                  <a:ext cx="732849" cy="466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67" h="13272" extrusionOk="0">
                      <a:moveTo>
                        <a:pt x="3859" y="1"/>
                      </a:moveTo>
                      <a:cubicBezTo>
                        <a:pt x="3094" y="1"/>
                        <a:pt x="2589" y="160"/>
                        <a:pt x="2436" y="496"/>
                      </a:cubicBezTo>
                      <a:lnTo>
                        <a:pt x="488" y="5002"/>
                      </a:lnTo>
                      <a:cubicBezTo>
                        <a:pt x="1" y="6119"/>
                        <a:pt x="3614" y="8757"/>
                        <a:pt x="8566" y="10909"/>
                      </a:cubicBezTo>
                      <a:cubicBezTo>
                        <a:pt x="12028" y="12413"/>
                        <a:pt x="15231" y="13272"/>
                        <a:pt x="17013" y="13272"/>
                      </a:cubicBezTo>
                      <a:cubicBezTo>
                        <a:pt x="17781" y="13272"/>
                        <a:pt x="18284" y="13112"/>
                        <a:pt x="18431" y="12776"/>
                      </a:cubicBezTo>
                      <a:lnTo>
                        <a:pt x="20380" y="8250"/>
                      </a:lnTo>
                      <a:cubicBezTo>
                        <a:pt x="20867" y="7133"/>
                        <a:pt x="17233" y="4495"/>
                        <a:pt x="12281" y="2364"/>
                      </a:cubicBezTo>
                      <a:cubicBezTo>
                        <a:pt x="8819" y="860"/>
                        <a:pt x="5636" y="1"/>
                        <a:pt x="385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" name="Google Shape;212;p14"/>
                <p:cNvSpPr/>
                <p:nvPr/>
              </p:nvSpPr>
              <p:spPr>
                <a:xfrm>
                  <a:off x="7198125" y="3297314"/>
                  <a:ext cx="659448" cy="299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77" h="8527" extrusionOk="0">
                      <a:moveTo>
                        <a:pt x="1518" y="1"/>
                      </a:moveTo>
                      <a:cubicBezTo>
                        <a:pt x="923" y="1"/>
                        <a:pt x="539" y="120"/>
                        <a:pt x="427" y="371"/>
                      </a:cubicBezTo>
                      <a:cubicBezTo>
                        <a:pt x="1" y="1345"/>
                        <a:pt x="3675" y="3862"/>
                        <a:pt x="8627" y="6014"/>
                      </a:cubicBezTo>
                      <a:cubicBezTo>
                        <a:pt x="12262" y="7593"/>
                        <a:pt x="15580" y="8527"/>
                        <a:pt x="17249" y="8527"/>
                      </a:cubicBezTo>
                      <a:cubicBezTo>
                        <a:pt x="17854" y="8527"/>
                        <a:pt x="18242" y="8404"/>
                        <a:pt x="18350" y="8145"/>
                      </a:cubicBezTo>
                      <a:cubicBezTo>
                        <a:pt x="18776" y="7171"/>
                        <a:pt x="15102" y="4654"/>
                        <a:pt x="10150" y="2502"/>
                      </a:cubicBezTo>
                      <a:cubicBezTo>
                        <a:pt x="6501" y="932"/>
                        <a:pt x="3183" y="1"/>
                        <a:pt x="1518" y="1"/>
                      </a:cubicBezTo>
                      <a:close/>
                    </a:path>
                  </a:pathLst>
                </a:custGeom>
                <a:solidFill>
                  <a:srgbClr val="0D6F8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14"/>
                <p:cNvSpPr/>
                <p:nvPr/>
              </p:nvSpPr>
              <p:spPr>
                <a:xfrm>
                  <a:off x="7267277" y="3328606"/>
                  <a:ext cx="521848" cy="2367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59" h="6742" extrusionOk="0">
                      <a:moveTo>
                        <a:pt x="1191" y="1"/>
                      </a:moveTo>
                      <a:cubicBezTo>
                        <a:pt x="720" y="1"/>
                        <a:pt x="416" y="94"/>
                        <a:pt x="325" y="292"/>
                      </a:cubicBezTo>
                      <a:cubicBezTo>
                        <a:pt x="1" y="1063"/>
                        <a:pt x="2903" y="3052"/>
                        <a:pt x="6821" y="4757"/>
                      </a:cubicBezTo>
                      <a:cubicBezTo>
                        <a:pt x="9703" y="5997"/>
                        <a:pt x="12332" y="6742"/>
                        <a:pt x="13650" y="6742"/>
                      </a:cubicBezTo>
                      <a:cubicBezTo>
                        <a:pt x="14124" y="6742"/>
                        <a:pt x="14428" y="6646"/>
                        <a:pt x="14513" y="6442"/>
                      </a:cubicBezTo>
                      <a:cubicBezTo>
                        <a:pt x="14858" y="5671"/>
                        <a:pt x="11936" y="3661"/>
                        <a:pt x="8018" y="1976"/>
                      </a:cubicBezTo>
                      <a:cubicBezTo>
                        <a:pt x="5131" y="735"/>
                        <a:pt x="2509" y="1"/>
                        <a:pt x="1191" y="1"/>
                      </a:cubicBezTo>
                      <a:close/>
                    </a:path>
                  </a:pathLst>
                </a:custGeom>
                <a:solidFill>
                  <a:srgbClr val="06435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14" name="Google Shape;214;p14"/>
              <p:cNvSpPr/>
              <p:nvPr/>
            </p:nvSpPr>
            <p:spPr>
              <a:xfrm>
                <a:off x="8041173" y="2893587"/>
                <a:ext cx="677013" cy="731983"/>
              </a:xfrm>
              <a:custGeom>
                <a:avLst/>
                <a:gdLst/>
                <a:ahLst/>
                <a:cxnLst/>
                <a:rect l="l" t="t" r="r" b="b"/>
                <a:pathLst>
                  <a:path w="9602" h="10382" extrusionOk="0">
                    <a:moveTo>
                      <a:pt x="4672" y="325"/>
                    </a:moveTo>
                    <a:cubicBezTo>
                      <a:pt x="4679" y="325"/>
                      <a:pt x="4685" y="327"/>
                      <a:pt x="4689" y="331"/>
                    </a:cubicBezTo>
                    <a:cubicBezTo>
                      <a:pt x="4770" y="372"/>
                      <a:pt x="4486" y="859"/>
                      <a:pt x="4080" y="1386"/>
                    </a:cubicBezTo>
                    <a:cubicBezTo>
                      <a:pt x="3682" y="1879"/>
                      <a:pt x="3320" y="2265"/>
                      <a:pt x="3224" y="2265"/>
                    </a:cubicBezTo>
                    <a:cubicBezTo>
                      <a:pt x="3217" y="2265"/>
                      <a:pt x="3211" y="2263"/>
                      <a:pt x="3207" y="2259"/>
                    </a:cubicBezTo>
                    <a:cubicBezTo>
                      <a:pt x="3146" y="2219"/>
                      <a:pt x="3410" y="1731"/>
                      <a:pt x="3837" y="1204"/>
                    </a:cubicBezTo>
                    <a:cubicBezTo>
                      <a:pt x="4214" y="694"/>
                      <a:pt x="4574" y="325"/>
                      <a:pt x="4672" y="325"/>
                    </a:cubicBezTo>
                    <a:close/>
                    <a:moveTo>
                      <a:pt x="8637" y="3210"/>
                    </a:moveTo>
                    <a:cubicBezTo>
                      <a:pt x="8641" y="3210"/>
                      <a:pt x="8644" y="3211"/>
                      <a:pt x="8647" y="3213"/>
                    </a:cubicBezTo>
                    <a:cubicBezTo>
                      <a:pt x="8688" y="3254"/>
                      <a:pt x="8383" y="3721"/>
                      <a:pt x="7977" y="4269"/>
                    </a:cubicBezTo>
                    <a:lnTo>
                      <a:pt x="7977" y="4248"/>
                    </a:lnTo>
                    <a:cubicBezTo>
                      <a:pt x="7590" y="4771"/>
                      <a:pt x="7240" y="5165"/>
                      <a:pt x="7155" y="5165"/>
                    </a:cubicBezTo>
                    <a:cubicBezTo>
                      <a:pt x="7151" y="5165"/>
                      <a:pt x="7148" y="5164"/>
                      <a:pt x="7145" y="5162"/>
                    </a:cubicBezTo>
                    <a:cubicBezTo>
                      <a:pt x="7104" y="5121"/>
                      <a:pt x="7409" y="4654"/>
                      <a:pt x="7815" y="4127"/>
                    </a:cubicBezTo>
                    <a:cubicBezTo>
                      <a:pt x="8203" y="3622"/>
                      <a:pt x="8554" y="3210"/>
                      <a:pt x="8637" y="3210"/>
                    </a:cubicBezTo>
                    <a:close/>
                    <a:moveTo>
                      <a:pt x="4817" y="1"/>
                    </a:moveTo>
                    <a:cubicBezTo>
                      <a:pt x="4559" y="1"/>
                      <a:pt x="3831" y="796"/>
                      <a:pt x="2883" y="2016"/>
                    </a:cubicBezTo>
                    <a:cubicBezTo>
                      <a:pt x="1908" y="3274"/>
                      <a:pt x="386" y="4553"/>
                      <a:pt x="203" y="6095"/>
                    </a:cubicBezTo>
                    <a:cubicBezTo>
                      <a:pt x="0" y="7658"/>
                      <a:pt x="2964" y="10317"/>
                      <a:pt x="4242" y="10378"/>
                    </a:cubicBezTo>
                    <a:cubicBezTo>
                      <a:pt x="4282" y="10381"/>
                      <a:pt x="4322" y="10382"/>
                      <a:pt x="4361" y="10382"/>
                    </a:cubicBezTo>
                    <a:cubicBezTo>
                      <a:pt x="5578" y="10382"/>
                      <a:pt x="6453" y="9176"/>
                      <a:pt x="7023" y="7760"/>
                    </a:cubicBezTo>
                    <a:cubicBezTo>
                      <a:pt x="7612" y="6298"/>
                      <a:pt x="9398" y="3944"/>
                      <a:pt x="9500" y="3639"/>
                    </a:cubicBezTo>
                    <a:cubicBezTo>
                      <a:pt x="9601" y="3315"/>
                      <a:pt x="9297" y="3091"/>
                      <a:pt x="8809" y="2949"/>
                    </a:cubicBezTo>
                    <a:cubicBezTo>
                      <a:pt x="8712" y="2924"/>
                      <a:pt x="8642" y="2908"/>
                      <a:pt x="8584" y="2908"/>
                    </a:cubicBezTo>
                    <a:cubicBezTo>
                      <a:pt x="8363" y="2908"/>
                      <a:pt x="8329" y="3136"/>
                      <a:pt x="7734" y="3924"/>
                    </a:cubicBezTo>
                    <a:cubicBezTo>
                      <a:pt x="6962" y="4898"/>
                      <a:pt x="6678" y="5527"/>
                      <a:pt x="5420" y="5547"/>
                    </a:cubicBezTo>
                    <a:cubicBezTo>
                      <a:pt x="5414" y="5547"/>
                      <a:pt x="5409" y="5548"/>
                      <a:pt x="5403" y="5548"/>
                    </a:cubicBezTo>
                    <a:cubicBezTo>
                      <a:pt x="4140" y="5548"/>
                      <a:pt x="4021" y="3272"/>
                      <a:pt x="4425" y="2848"/>
                    </a:cubicBezTo>
                    <a:cubicBezTo>
                      <a:pt x="6090" y="980"/>
                      <a:pt x="5602" y="372"/>
                      <a:pt x="5602" y="372"/>
                    </a:cubicBezTo>
                    <a:cubicBezTo>
                      <a:pt x="5602" y="372"/>
                      <a:pt x="5075" y="108"/>
                      <a:pt x="4851" y="6"/>
                    </a:cubicBezTo>
                    <a:cubicBezTo>
                      <a:pt x="4841" y="2"/>
                      <a:pt x="4830" y="1"/>
                      <a:pt x="48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14"/>
              <p:cNvSpPr/>
              <p:nvPr/>
            </p:nvSpPr>
            <p:spPr>
              <a:xfrm>
                <a:off x="7413150" y="4240953"/>
                <a:ext cx="544568" cy="328171"/>
              </a:xfrm>
              <a:custGeom>
                <a:avLst/>
                <a:gdLst/>
                <a:ahLst/>
                <a:cxnLst/>
                <a:rect l="l" t="t" r="r" b="b"/>
                <a:pathLst>
                  <a:path w="6090" h="3670" extrusionOk="0">
                    <a:moveTo>
                      <a:pt x="4912" y="163"/>
                    </a:moveTo>
                    <a:cubicBezTo>
                      <a:pt x="5106" y="163"/>
                      <a:pt x="5259" y="231"/>
                      <a:pt x="5319" y="363"/>
                    </a:cubicBezTo>
                    <a:cubicBezTo>
                      <a:pt x="5420" y="566"/>
                      <a:pt x="5177" y="871"/>
                      <a:pt x="4791" y="1033"/>
                    </a:cubicBezTo>
                    <a:cubicBezTo>
                      <a:pt x="4633" y="1099"/>
                      <a:pt x="4476" y="1132"/>
                      <a:pt x="4338" y="1132"/>
                    </a:cubicBezTo>
                    <a:cubicBezTo>
                      <a:pt x="4138" y="1132"/>
                      <a:pt x="3978" y="1064"/>
                      <a:pt x="3918" y="931"/>
                    </a:cubicBezTo>
                    <a:cubicBezTo>
                      <a:pt x="3837" y="708"/>
                      <a:pt x="4080" y="404"/>
                      <a:pt x="4466" y="262"/>
                    </a:cubicBezTo>
                    <a:cubicBezTo>
                      <a:pt x="4624" y="195"/>
                      <a:pt x="4778" y="163"/>
                      <a:pt x="4912" y="163"/>
                    </a:cubicBezTo>
                    <a:close/>
                    <a:moveTo>
                      <a:pt x="3776" y="1134"/>
                    </a:moveTo>
                    <a:cubicBezTo>
                      <a:pt x="3914" y="1242"/>
                      <a:pt x="4076" y="1291"/>
                      <a:pt x="4243" y="1291"/>
                    </a:cubicBezTo>
                    <a:cubicBezTo>
                      <a:pt x="4297" y="1291"/>
                      <a:pt x="4351" y="1286"/>
                      <a:pt x="4405" y="1277"/>
                    </a:cubicBezTo>
                    <a:lnTo>
                      <a:pt x="4405" y="1277"/>
                    </a:lnTo>
                    <a:cubicBezTo>
                      <a:pt x="4243" y="1398"/>
                      <a:pt x="4121" y="1601"/>
                      <a:pt x="4101" y="1804"/>
                    </a:cubicBezTo>
                    <a:cubicBezTo>
                      <a:pt x="3962" y="1697"/>
                      <a:pt x="3801" y="1647"/>
                      <a:pt x="3633" y="1647"/>
                    </a:cubicBezTo>
                    <a:cubicBezTo>
                      <a:pt x="3580" y="1647"/>
                      <a:pt x="3526" y="1652"/>
                      <a:pt x="3472" y="1662"/>
                    </a:cubicBezTo>
                    <a:cubicBezTo>
                      <a:pt x="3634" y="1540"/>
                      <a:pt x="3756" y="1358"/>
                      <a:pt x="3776" y="1134"/>
                    </a:cubicBezTo>
                    <a:close/>
                    <a:moveTo>
                      <a:pt x="3113" y="910"/>
                    </a:moveTo>
                    <a:cubicBezTo>
                      <a:pt x="3323" y="910"/>
                      <a:pt x="3491" y="978"/>
                      <a:pt x="3553" y="1114"/>
                    </a:cubicBezTo>
                    <a:cubicBezTo>
                      <a:pt x="3634" y="1337"/>
                      <a:pt x="3390" y="1622"/>
                      <a:pt x="3005" y="1784"/>
                    </a:cubicBezTo>
                    <a:cubicBezTo>
                      <a:pt x="2854" y="1848"/>
                      <a:pt x="2706" y="1877"/>
                      <a:pt x="2576" y="1877"/>
                    </a:cubicBezTo>
                    <a:cubicBezTo>
                      <a:pt x="2373" y="1877"/>
                      <a:pt x="2214" y="1806"/>
                      <a:pt x="2152" y="1683"/>
                    </a:cubicBezTo>
                    <a:cubicBezTo>
                      <a:pt x="2051" y="1459"/>
                      <a:pt x="2294" y="1155"/>
                      <a:pt x="2680" y="992"/>
                    </a:cubicBezTo>
                    <a:cubicBezTo>
                      <a:pt x="2830" y="937"/>
                      <a:pt x="2980" y="910"/>
                      <a:pt x="3113" y="910"/>
                    </a:cubicBezTo>
                    <a:close/>
                    <a:moveTo>
                      <a:pt x="5334" y="1056"/>
                    </a:moveTo>
                    <a:cubicBezTo>
                      <a:pt x="5532" y="1056"/>
                      <a:pt x="5685" y="1124"/>
                      <a:pt x="5745" y="1256"/>
                    </a:cubicBezTo>
                    <a:cubicBezTo>
                      <a:pt x="5826" y="1480"/>
                      <a:pt x="5603" y="1784"/>
                      <a:pt x="5197" y="1926"/>
                    </a:cubicBezTo>
                    <a:lnTo>
                      <a:pt x="5197" y="1946"/>
                    </a:lnTo>
                    <a:cubicBezTo>
                      <a:pt x="5047" y="2002"/>
                      <a:pt x="4900" y="2029"/>
                      <a:pt x="4770" y="2029"/>
                    </a:cubicBezTo>
                    <a:cubicBezTo>
                      <a:pt x="4567" y="2029"/>
                      <a:pt x="4406" y="1961"/>
                      <a:pt x="4344" y="1825"/>
                    </a:cubicBezTo>
                    <a:cubicBezTo>
                      <a:pt x="4243" y="1601"/>
                      <a:pt x="4486" y="1317"/>
                      <a:pt x="4872" y="1155"/>
                    </a:cubicBezTo>
                    <a:cubicBezTo>
                      <a:pt x="5038" y="1088"/>
                      <a:pt x="5197" y="1056"/>
                      <a:pt x="5334" y="1056"/>
                    </a:cubicBezTo>
                    <a:close/>
                    <a:moveTo>
                      <a:pt x="1970" y="1865"/>
                    </a:moveTo>
                    <a:cubicBezTo>
                      <a:pt x="2115" y="1978"/>
                      <a:pt x="2299" y="2040"/>
                      <a:pt x="2491" y="2040"/>
                    </a:cubicBezTo>
                    <a:cubicBezTo>
                      <a:pt x="2540" y="2040"/>
                      <a:pt x="2590" y="2036"/>
                      <a:pt x="2639" y="2028"/>
                    </a:cubicBezTo>
                    <a:lnTo>
                      <a:pt x="2639" y="2028"/>
                    </a:lnTo>
                    <a:cubicBezTo>
                      <a:pt x="2457" y="2149"/>
                      <a:pt x="2335" y="2352"/>
                      <a:pt x="2315" y="2576"/>
                    </a:cubicBezTo>
                    <a:cubicBezTo>
                      <a:pt x="2179" y="2455"/>
                      <a:pt x="2020" y="2390"/>
                      <a:pt x="1847" y="2390"/>
                    </a:cubicBezTo>
                    <a:cubicBezTo>
                      <a:pt x="1788" y="2390"/>
                      <a:pt x="1727" y="2398"/>
                      <a:pt x="1665" y="2413"/>
                    </a:cubicBezTo>
                    <a:cubicBezTo>
                      <a:pt x="1848" y="2291"/>
                      <a:pt x="1970" y="2088"/>
                      <a:pt x="1970" y="1865"/>
                    </a:cubicBezTo>
                    <a:close/>
                    <a:moveTo>
                      <a:pt x="1315" y="1652"/>
                    </a:moveTo>
                    <a:cubicBezTo>
                      <a:pt x="1521" y="1652"/>
                      <a:pt x="1684" y="1728"/>
                      <a:pt x="1746" y="1865"/>
                    </a:cubicBezTo>
                    <a:cubicBezTo>
                      <a:pt x="1848" y="2068"/>
                      <a:pt x="1604" y="2373"/>
                      <a:pt x="1218" y="2535"/>
                    </a:cubicBezTo>
                    <a:cubicBezTo>
                      <a:pt x="1068" y="2599"/>
                      <a:pt x="913" y="2628"/>
                      <a:pt x="777" y="2628"/>
                    </a:cubicBezTo>
                    <a:cubicBezTo>
                      <a:pt x="565" y="2628"/>
                      <a:pt x="395" y="2557"/>
                      <a:pt x="346" y="2434"/>
                    </a:cubicBezTo>
                    <a:cubicBezTo>
                      <a:pt x="265" y="2210"/>
                      <a:pt x="508" y="1926"/>
                      <a:pt x="894" y="1743"/>
                    </a:cubicBezTo>
                    <a:cubicBezTo>
                      <a:pt x="1042" y="1681"/>
                      <a:pt x="1187" y="1652"/>
                      <a:pt x="1315" y="1652"/>
                    </a:cubicBezTo>
                    <a:close/>
                    <a:moveTo>
                      <a:pt x="3546" y="1798"/>
                    </a:moveTo>
                    <a:cubicBezTo>
                      <a:pt x="3743" y="1798"/>
                      <a:pt x="3898" y="1874"/>
                      <a:pt x="3959" y="2007"/>
                    </a:cubicBezTo>
                    <a:cubicBezTo>
                      <a:pt x="4060" y="2231"/>
                      <a:pt x="3817" y="2515"/>
                      <a:pt x="3431" y="2677"/>
                    </a:cubicBezTo>
                    <a:lnTo>
                      <a:pt x="3411" y="2677"/>
                    </a:lnTo>
                    <a:cubicBezTo>
                      <a:pt x="3253" y="2743"/>
                      <a:pt x="3099" y="2776"/>
                      <a:pt x="2965" y="2776"/>
                    </a:cubicBezTo>
                    <a:cubicBezTo>
                      <a:pt x="2771" y="2776"/>
                      <a:pt x="2618" y="2708"/>
                      <a:pt x="2558" y="2576"/>
                    </a:cubicBezTo>
                    <a:cubicBezTo>
                      <a:pt x="2457" y="2352"/>
                      <a:pt x="2721" y="2068"/>
                      <a:pt x="3106" y="1906"/>
                    </a:cubicBezTo>
                    <a:cubicBezTo>
                      <a:pt x="3261" y="1832"/>
                      <a:pt x="3413" y="1798"/>
                      <a:pt x="3546" y="1798"/>
                    </a:cubicBezTo>
                    <a:close/>
                    <a:moveTo>
                      <a:pt x="1732" y="2554"/>
                    </a:moveTo>
                    <a:cubicBezTo>
                      <a:pt x="1939" y="2554"/>
                      <a:pt x="2103" y="2622"/>
                      <a:pt x="2152" y="2758"/>
                    </a:cubicBezTo>
                    <a:cubicBezTo>
                      <a:pt x="2254" y="2961"/>
                      <a:pt x="2010" y="3266"/>
                      <a:pt x="1624" y="3428"/>
                    </a:cubicBezTo>
                    <a:cubicBezTo>
                      <a:pt x="1473" y="3492"/>
                      <a:pt x="1322" y="3521"/>
                      <a:pt x="1190" y="3521"/>
                    </a:cubicBezTo>
                    <a:cubicBezTo>
                      <a:pt x="983" y="3521"/>
                      <a:pt x="821" y="3450"/>
                      <a:pt x="772" y="3327"/>
                    </a:cubicBezTo>
                    <a:cubicBezTo>
                      <a:pt x="670" y="3103"/>
                      <a:pt x="914" y="2799"/>
                      <a:pt x="1300" y="2636"/>
                    </a:cubicBezTo>
                    <a:cubicBezTo>
                      <a:pt x="1450" y="2581"/>
                      <a:pt x="1600" y="2554"/>
                      <a:pt x="1732" y="2554"/>
                    </a:cubicBezTo>
                    <a:close/>
                    <a:moveTo>
                      <a:pt x="4985" y="0"/>
                    </a:moveTo>
                    <a:cubicBezTo>
                      <a:pt x="4808" y="0"/>
                      <a:pt x="4607" y="39"/>
                      <a:pt x="4405" y="120"/>
                    </a:cubicBezTo>
                    <a:cubicBezTo>
                      <a:pt x="3959" y="302"/>
                      <a:pt x="3675" y="627"/>
                      <a:pt x="3675" y="891"/>
                    </a:cubicBezTo>
                    <a:cubicBezTo>
                      <a:pt x="3578" y="795"/>
                      <a:pt x="3414" y="743"/>
                      <a:pt x="3218" y="743"/>
                    </a:cubicBezTo>
                    <a:cubicBezTo>
                      <a:pt x="3042" y="743"/>
                      <a:pt x="2841" y="784"/>
                      <a:pt x="2639" y="871"/>
                    </a:cubicBezTo>
                    <a:cubicBezTo>
                      <a:pt x="2193" y="1053"/>
                      <a:pt x="1868" y="1398"/>
                      <a:pt x="1909" y="1662"/>
                    </a:cubicBezTo>
                    <a:cubicBezTo>
                      <a:pt x="1799" y="1553"/>
                      <a:pt x="1625" y="1496"/>
                      <a:pt x="1417" y="1496"/>
                    </a:cubicBezTo>
                    <a:cubicBezTo>
                      <a:pt x="1240" y="1496"/>
                      <a:pt x="1039" y="1537"/>
                      <a:pt x="833" y="1622"/>
                    </a:cubicBezTo>
                    <a:cubicBezTo>
                      <a:pt x="325" y="1825"/>
                      <a:pt x="1" y="2231"/>
                      <a:pt x="122" y="2515"/>
                    </a:cubicBezTo>
                    <a:cubicBezTo>
                      <a:pt x="190" y="2684"/>
                      <a:pt x="399" y="2768"/>
                      <a:pt x="666" y="2768"/>
                    </a:cubicBezTo>
                    <a:cubicBezTo>
                      <a:pt x="720" y="2768"/>
                      <a:pt x="775" y="2765"/>
                      <a:pt x="833" y="2758"/>
                    </a:cubicBezTo>
                    <a:lnTo>
                      <a:pt x="833" y="2758"/>
                    </a:lnTo>
                    <a:cubicBezTo>
                      <a:pt x="589" y="2961"/>
                      <a:pt x="467" y="3205"/>
                      <a:pt x="549" y="3408"/>
                    </a:cubicBezTo>
                    <a:cubicBezTo>
                      <a:pt x="622" y="3579"/>
                      <a:pt x="836" y="3669"/>
                      <a:pt x="1105" y="3669"/>
                    </a:cubicBezTo>
                    <a:cubicBezTo>
                      <a:pt x="1283" y="3669"/>
                      <a:pt x="1484" y="3630"/>
                      <a:pt x="1685" y="3550"/>
                    </a:cubicBezTo>
                    <a:cubicBezTo>
                      <a:pt x="2132" y="3367"/>
                      <a:pt x="2436" y="3022"/>
                      <a:pt x="2416" y="2758"/>
                    </a:cubicBezTo>
                    <a:lnTo>
                      <a:pt x="2416" y="2758"/>
                    </a:lnTo>
                    <a:cubicBezTo>
                      <a:pt x="2515" y="2868"/>
                      <a:pt x="2684" y="2924"/>
                      <a:pt x="2889" y="2924"/>
                    </a:cubicBezTo>
                    <a:cubicBezTo>
                      <a:pt x="3064" y="2924"/>
                      <a:pt x="3266" y="2883"/>
                      <a:pt x="3472" y="2799"/>
                    </a:cubicBezTo>
                    <a:cubicBezTo>
                      <a:pt x="3918" y="2616"/>
                      <a:pt x="4223" y="2291"/>
                      <a:pt x="4202" y="2028"/>
                    </a:cubicBezTo>
                    <a:lnTo>
                      <a:pt x="4202" y="2028"/>
                    </a:lnTo>
                    <a:cubicBezTo>
                      <a:pt x="4309" y="2124"/>
                      <a:pt x="4479" y="2175"/>
                      <a:pt x="4677" y="2175"/>
                    </a:cubicBezTo>
                    <a:cubicBezTo>
                      <a:pt x="4855" y="2175"/>
                      <a:pt x="5056" y="2134"/>
                      <a:pt x="5258" y="2048"/>
                    </a:cubicBezTo>
                    <a:cubicBezTo>
                      <a:pt x="5765" y="1845"/>
                      <a:pt x="6090" y="1459"/>
                      <a:pt x="5968" y="1155"/>
                    </a:cubicBezTo>
                    <a:cubicBezTo>
                      <a:pt x="5900" y="986"/>
                      <a:pt x="5692" y="901"/>
                      <a:pt x="5425" y="901"/>
                    </a:cubicBezTo>
                    <a:cubicBezTo>
                      <a:pt x="5371" y="901"/>
                      <a:pt x="5315" y="904"/>
                      <a:pt x="5258" y="911"/>
                    </a:cubicBezTo>
                    <a:cubicBezTo>
                      <a:pt x="5501" y="708"/>
                      <a:pt x="5623" y="465"/>
                      <a:pt x="5542" y="262"/>
                    </a:cubicBezTo>
                    <a:cubicBezTo>
                      <a:pt x="5468" y="90"/>
                      <a:pt x="5255" y="0"/>
                      <a:pt x="49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16" name="Google Shape;216;p14"/>
          <p:cNvSpPr txBox="1">
            <a:spLocks noGrp="1"/>
          </p:cNvSpPr>
          <p:nvPr>
            <p:ph type="subTitle" idx="1"/>
          </p:nvPr>
        </p:nvSpPr>
        <p:spPr>
          <a:xfrm>
            <a:off x="2270450" y="3086247"/>
            <a:ext cx="4602900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7" name="Google Shape;217;p14"/>
          <p:cNvSpPr txBox="1">
            <a:spLocks noGrp="1"/>
          </p:cNvSpPr>
          <p:nvPr>
            <p:ph type="title"/>
          </p:nvPr>
        </p:nvSpPr>
        <p:spPr>
          <a:xfrm>
            <a:off x="2270450" y="1860447"/>
            <a:ext cx="4602900" cy="12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14"/>
          <p:cNvSpPr/>
          <p:nvPr/>
        </p:nvSpPr>
        <p:spPr>
          <a:xfrm>
            <a:off x="0" y="4735377"/>
            <a:ext cx="9143974" cy="407979"/>
          </a:xfrm>
          <a:custGeom>
            <a:avLst/>
            <a:gdLst/>
            <a:ahLst/>
            <a:cxnLst/>
            <a:rect l="l" t="t" r="r" b="b"/>
            <a:pathLst>
              <a:path w="199465" h="94276" extrusionOk="0">
                <a:moveTo>
                  <a:pt x="99732" y="1"/>
                </a:moveTo>
                <a:cubicBezTo>
                  <a:pt x="40978" y="1"/>
                  <a:pt x="0" y="13277"/>
                  <a:pt x="0" y="13277"/>
                </a:cubicBezTo>
                <a:lnTo>
                  <a:pt x="0" y="94276"/>
                </a:lnTo>
                <a:lnTo>
                  <a:pt x="199465" y="94276"/>
                </a:lnTo>
                <a:lnTo>
                  <a:pt x="199465" y="13277"/>
                </a:lnTo>
                <a:cubicBezTo>
                  <a:pt x="199465" y="13277"/>
                  <a:pt x="158487" y="1"/>
                  <a:pt x="9973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8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oogle Shape;241;p16"/>
          <p:cNvGrpSpPr/>
          <p:nvPr/>
        </p:nvGrpSpPr>
        <p:grpSpPr>
          <a:xfrm>
            <a:off x="-80" y="-3518628"/>
            <a:ext cx="9719180" cy="8662168"/>
            <a:chOff x="-80" y="-3518628"/>
            <a:chExt cx="9719180" cy="8662168"/>
          </a:xfrm>
        </p:grpSpPr>
        <p:sp>
          <p:nvSpPr>
            <p:cNvPr id="242" name="Google Shape;242;p16"/>
            <p:cNvSpPr/>
            <p:nvPr/>
          </p:nvSpPr>
          <p:spPr>
            <a:xfrm flipH="1">
              <a:off x="156571" y="-3518628"/>
              <a:ext cx="4737293" cy="8116272"/>
            </a:xfrm>
            <a:custGeom>
              <a:avLst/>
              <a:gdLst/>
              <a:ahLst/>
              <a:cxnLst/>
              <a:rect l="l" t="t" r="r" b="b"/>
              <a:pathLst>
                <a:path w="116424" h="199466" extrusionOk="0">
                  <a:moveTo>
                    <a:pt x="0" y="1"/>
                  </a:moveTo>
                  <a:lnTo>
                    <a:pt x="0" y="63638"/>
                  </a:lnTo>
                  <a:cubicBezTo>
                    <a:pt x="11521" y="64021"/>
                    <a:pt x="22883" y="66064"/>
                    <a:pt x="33351" y="71329"/>
                  </a:cubicBezTo>
                  <a:cubicBezTo>
                    <a:pt x="47840" y="78542"/>
                    <a:pt x="58563" y="91563"/>
                    <a:pt x="62839" y="107137"/>
                  </a:cubicBezTo>
                  <a:cubicBezTo>
                    <a:pt x="67435" y="123988"/>
                    <a:pt x="65169" y="141924"/>
                    <a:pt x="65680" y="159158"/>
                  </a:cubicBezTo>
                  <a:cubicBezTo>
                    <a:pt x="66095" y="172722"/>
                    <a:pt x="67850" y="187466"/>
                    <a:pt x="74648" y="199466"/>
                  </a:cubicBezTo>
                  <a:lnTo>
                    <a:pt x="87637" y="199466"/>
                  </a:lnTo>
                  <a:cubicBezTo>
                    <a:pt x="86392" y="196721"/>
                    <a:pt x="85339" y="193913"/>
                    <a:pt x="84477" y="191008"/>
                  </a:cubicBezTo>
                  <a:cubicBezTo>
                    <a:pt x="82084" y="182806"/>
                    <a:pt x="81573" y="174158"/>
                    <a:pt x="82531" y="165668"/>
                  </a:cubicBezTo>
                  <a:cubicBezTo>
                    <a:pt x="84605" y="147637"/>
                    <a:pt x="92009" y="130563"/>
                    <a:pt x="99190" y="114063"/>
                  </a:cubicBezTo>
                  <a:cubicBezTo>
                    <a:pt x="106562" y="97021"/>
                    <a:pt x="114764" y="79308"/>
                    <a:pt x="115626" y="60479"/>
                  </a:cubicBezTo>
                  <a:cubicBezTo>
                    <a:pt x="116424" y="43053"/>
                    <a:pt x="109211" y="26809"/>
                    <a:pt x="99222" y="12894"/>
                  </a:cubicBezTo>
                  <a:cubicBezTo>
                    <a:pt x="95967" y="8394"/>
                    <a:pt x="92456" y="4086"/>
                    <a:pt x="88690" y="1"/>
                  </a:cubicBezTo>
                  <a:close/>
                </a:path>
              </a:pathLst>
            </a:custGeom>
            <a:solidFill>
              <a:srgbClr val="FFFFFF">
                <a:alpha val="19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-80" y="3997875"/>
              <a:ext cx="9144161" cy="1145666"/>
            </a:xfrm>
            <a:custGeom>
              <a:avLst/>
              <a:gdLst/>
              <a:ahLst/>
              <a:cxnLst/>
              <a:rect l="l" t="t" r="r" b="b"/>
              <a:pathLst>
                <a:path w="202394" h="111745" extrusionOk="0">
                  <a:moveTo>
                    <a:pt x="6538" y="0"/>
                  </a:moveTo>
                  <a:cubicBezTo>
                    <a:pt x="2432" y="0"/>
                    <a:pt x="1" y="347"/>
                    <a:pt x="1" y="347"/>
                  </a:cubicBezTo>
                  <a:lnTo>
                    <a:pt x="1" y="111744"/>
                  </a:lnTo>
                  <a:lnTo>
                    <a:pt x="202394" y="111744"/>
                  </a:lnTo>
                  <a:lnTo>
                    <a:pt x="202394" y="36259"/>
                  </a:lnTo>
                  <a:cubicBezTo>
                    <a:pt x="202394" y="36259"/>
                    <a:pt x="199464" y="36325"/>
                    <a:pt x="194879" y="36325"/>
                  </a:cubicBezTo>
                  <a:cubicBezTo>
                    <a:pt x="183326" y="36325"/>
                    <a:pt x="161263" y="35910"/>
                    <a:pt x="149091" y="32989"/>
                  </a:cubicBezTo>
                  <a:cubicBezTo>
                    <a:pt x="132090" y="28909"/>
                    <a:pt x="128043" y="29750"/>
                    <a:pt x="119429" y="28844"/>
                  </a:cubicBezTo>
                  <a:cubicBezTo>
                    <a:pt x="110782" y="27937"/>
                    <a:pt x="98380" y="23565"/>
                    <a:pt x="87564" y="22076"/>
                  </a:cubicBezTo>
                  <a:cubicBezTo>
                    <a:pt x="76781" y="20554"/>
                    <a:pt x="71405" y="24634"/>
                    <a:pt x="47280" y="10839"/>
                  </a:cubicBezTo>
                  <a:cubicBezTo>
                    <a:pt x="30988" y="1511"/>
                    <a:pt x="15112" y="0"/>
                    <a:pt x="65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4" name="Google Shape;244;p16"/>
            <p:cNvGrpSpPr/>
            <p:nvPr/>
          </p:nvGrpSpPr>
          <p:grpSpPr>
            <a:xfrm>
              <a:off x="7208684" y="4107535"/>
              <a:ext cx="1305072" cy="501048"/>
              <a:chOff x="5153868" y="1397477"/>
              <a:chExt cx="1451532" cy="557277"/>
            </a:xfrm>
          </p:grpSpPr>
          <p:sp>
            <p:nvSpPr>
              <p:cNvPr id="245" name="Google Shape;245;p16"/>
              <p:cNvSpPr/>
              <p:nvPr/>
            </p:nvSpPr>
            <p:spPr>
              <a:xfrm flipH="1">
                <a:off x="5153868" y="1613995"/>
                <a:ext cx="1451532" cy="331114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1751" extrusionOk="0">
                    <a:moveTo>
                      <a:pt x="6750" y="1"/>
                    </a:moveTo>
                    <a:cubicBezTo>
                      <a:pt x="6706" y="1"/>
                      <a:pt x="6651" y="7"/>
                      <a:pt x="6575" y="21"/>
                    </a:cubicBezTo>
                    <a:cubicBezTo>
                      <a:pt x="6186" y="86"/>
                      <a:pt x="1652" y="150"/>
                      <a:pt x="1652" y="150"/>
                    </a:cubicBezTo>
                    <a:cubicBezTo>
                      <a:pt x="1577" y="129"/>
                      <a:pt x="1505" y="118"/>
                      <a:pt x="1435" y="118"/>
                    </a:cubicBezTo>
                    <a:cubicBezTo>
                      <a:pt x="1296" y="118"/>
                      <a:pt x="1167" y="161"/>
                      <a:pt x="1037" y="248"/>
                    </a:cubicBezTo>
                    <a:cubicBezTo>
                      <a:pt x="649" y="442"/>
                      <a:pt x="681" y="409"/>
                      <a:pt x="422" y="507"/>
                    </a:cubicBezTo>
                    <a:cubicBezTo>
                      <a:pt x="163" y="636"/>
                      <a:pt x="1" y="1122"/>
                      <a:pt x="163" y="1219"/>
                    </a:cubicBezTo>
                    <a:cubicBezTo>
                      <a:pt x="269" y="1299"/>
                      <a:pt x="244" y="1357"/>
                      <a:pt x="629" y="1357"/>
                    </a:cubicBezTo>
                    <a:cubicBezTo>
                      <a:pt x="712" y="1357"/>
                      <a:pt x="814" y="1354"/>
                      <a:pt x="940" y="1349"/>
                    </a:cubicBezTo>
                    <a:cubicBezTo>
                      <a:pt x="1384" y="1308"/>
                      <a:pt x="1513" y="1218"/>
                      <a:pt x="1658" y="1218"/>
                    </a:cubicBezTo>
                    <a:cubicBezTo>
                      <a:pt x="1745" y="1218"/>
                      <a:pt x="1838" y="1251"/>
                      <a:pt x="2009" y="1349"/>
                    </a:cubicBezTo>
                    <a:cubicBezTo>
                      <a:pt x="2365" y="1543"/>
                      <a:pt x="2786" y="1672"/>
                      <a:pt x="3207" y="1705"/>
                    </a:cubicBezTo>
                    <a:cubicBezTo>
                      <a:pt x="3275" y="1714"/>
                      <a:pt x="3332" y="1718"/>
                      <a:pt x="3382" y="1718"/>
                    </a:cubicBezTo>
                    <a:cubicBezTo>
                      <a:pt x="3683" y="1718"/>
                      <a:pt x="3710" y="1571"/>
                      <a:pt x="4405" y="1543"/>
                    </a:cubicBezTo>
                    <a:cubicBezTo>
                      <a:pt x="5053" y="1543"/>
                      <a:pt x="5265" y="1750"/>
                      <a:pt x="5589" y="1750"/>
                    </a:cubicBezTo>
                    <a:cubicBezTo>
                      <a:pt x="5671" y="1750"/>
                      <a:pt x="5759" y="1737"/>
                      <a:pt x="5862" y="1705"/>
                    </a:cubicBezTo>
                    <a:cubicBezTo>
                      <a:pt x="6380" y="1575"/>
                      <a:pt x="6024" y="1413"/>
                      <a:pt x="6575" y="1251"/>
                    </a:cubicBezTo>
                    <a:cubicBezTo>
                      <a:pt x="7158" y="1090"/>
                      <a:pt x="7319" y="1057"/>
                      <a:pt x="7481" y="766"/>
                    </a:cubicBezTo>
                    <a:cubicBezTo>
                      <a:pt x="7676" y="474"/>
                      <a:pt x="7611" y="345"/>
                      <a:pt x="7222" y="215"/>
                    </a:cubicBezTo>
                    <a:cubicBezTo>
                      <a:pt x="6917" y="88"/>
                      <a:pt x="6912" y="1"/>
                      <a:pt x="6750" y="1"/>
                    </a:cubicBezTo>
                    <a:close/>
                  </a:path>
                </a:pathLst>
              </a:custGeom>
              <a:solidFill>
                <a:srgbClr val="0317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6"/>
              <p:cNvSpPr/>
              <p:nvPr/>
            </p:nvSpPr>
            <p:spPr>
              <a:xfrm flipH="1">
                <a:off x="5404994" y="1397477"/>
                <a:ext cx="888014" cy="153171"/>
              </a:xfrm>
              <a:custGeom>
                <a:avLst/>
                <a:gdLst/>
                <a:ahLst/>
                <a:cxnLst/>
                <a:rect l="l" t="t" r="r" b="b"/>
                <a:pathLst>
                  <a:path w="4696" h="810" extrusionOk="0">
                    <a:moveTo>
                      <a:pt x="2332" y="0"/>
                    </a:moveTo>
                    <a:cubicBezTo>
                      <a:pt x="1037" y="0"/>
                      <a:pt x="0" y="194"/>
                      <a:pt x="0" y="389"/>
                    </a:cubicBezTo>
                    <a:cubicBezTo>
                      <a:pt x="0" y="615"/>
                      <a:pt x="1037" y="810"/>
                      <a:pt x="2332" y="810"/>
                    </a:cubicBezTo>
                    <a:cubicBezTo>
                      <a:pt x="3627" y="810"/>
                      <a:pt x="4696" y="615"/>
                      <a:pt x="4696" y="389"/>
                    </a:cubicBezTo>
                    <a:cubicBezTo>
                      <a:pt x="4696" y="194"/>
                      <a:pt x="3627" y="0"/>
                      <a:pt x="23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6"/>
              <p:cNvSpPr/>
              <p:nvPr/>
            </p:nvSpPr>
            <p:spPr>
              <a:xfrm flipH="1">
                <a:off x="5190554" y="1470847"/>
                <a:ext cx="1304601" cy="483907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2559" extrusionOk="0">
                    <a:moveTo>
                      <a:pt x="1069" y="1"/>
                    </a:moveTo>
                    <a:lnTo>
                      <a:pt x="1069" y="907"/>
                    </a:lnTo>
                    <a:cubicBezTo>
                      <a:pt x="681" y="1069"/>
                      <a:pt x="325" y="1264"/>
                      <a:pt x="1" y="1523"/>
                    </a:cubicBezTo>
                    <a:cubicBezTo>
                      <a:pt x="228" y="1458"/>
                      <a:pt x="487" y="1426"/>
                      <a:pt x="713" y="1426"/>
                    </a:cubicBezTo>
                    <a:cubicBezTo>
                      <a:pt x="743" y="1430"/>
                      <a:pt x="772" y="1432"/>
                      <a:pt x="801" y="1432"/>
                    </a:cubicBezTo>
                    <a:cubicBezTo>
                      <a:pt x="997" y="1432"/>
                      <a:pt x="1188" y="1340"/>
                      <a:pt x="1329" y="1199"/>
                    </a:cubicBezTo>
                    <a:cubicBezTo>
                      <a:pt x="1542" y="1246"/>
                      <a:pt x="1773" y="1276"/>
                      <a:pt x="2008" y="1276"/>
                    </a:cubicBezTo>
                    <a:cubicBezTo>
                      <a:pt x="2094" y="1276"/>
                      <a:pt x="2181" y="1272"/>
                      <a:pt x="2268" y="1264"/>
                    </a:cubicBezTo>
                    <a:lnTo>
                      <a:pt x="2268" y="1264"/>
                    </a:lnTo>
                    <a:cubicBezTo>
                      <a:pt x="2203" y="1426"/>
                      <a:pt x="2106" y="1555"/>
                      <a:pt x="1976" y="1652"/>
                    </a:cubicBezTo>
                    <a:cubicBezTo>
                      <a:pt x="1847" y="1782"/>
                      <a:pt x="1685" y="1944"/>
                      <a:pt x="1588" y="2106"/>
                    </a:cubicBezTo>
                    <a:cubicBezTo>
                      <a:pt x="1588" y="2106"/>
                      <a:pt x="2041" y="1814"/>
                      <a:pt x="2268" y="1685"/>
                    </a:cubicBezTo>
                    <a:cubicBezTo>
                      <a:pt x="2397" y="1620"/>
                      <a:pt x="2494" y="1523"/>
                      <a:pt x="2624" y="1393"/>
                    </a:cubicBezTo>
                    <a:cubicBezTo>
                      <a:pt x="3077" y="1393"/>
                      <a:pt x="3531" y="1361"/>
                      <a:pt x="3531" y="1361"/>
                    </a:cubicBezTo>
                    <a:lnTo>
                      <a:pt x="3531" y="1361"/>
                    </a:lnTo>
                    <a:cubicBezTo>
                      <a:pt x="3433" y="1587"/>
                      <a:pt x="3336" y="1814"/>
                      <a:pt x="3239" y="2041"/>
                    </a:cubicBezTo>
                    <a:cubicBezTo>
                      <a:pt x="3174" y="2332"/>
                      <a:pt x="3077" y="2559"/>
                      <a:pt x="3077" y="2559"/>
                    </a:cubicBezTo>
                    <a:cubicBezTo>
                      <a:pt x="3336" y="2300"/>
                      <a:pt x="3563" y="2008"/>
                      <a:pt x="3757" y="1717"/>
                    </a:cubicBezTo>
                    <a:cubicBezTo>
                      <a:pt x="3952" y="1361"/>
                      <a:pt x="4567" y="1296"/>
                      <a:pt x="4567" y="1296"/>
                    </a:cubicBezTo>
                    <a:cubicBezTo>
                      <a:pt x="4632" y="1458"/>
                      <a:pt x="4664" y="1620"/>
                      <a:pt x="4729" y="1782"/>
                    </a:cubicBezTo>
                    <a:cubicBezTo>
                      <a:pt x="4858" y="2041"/>
                      <a:pt x="4988" y="2300"/>
                      <a:pt x="5150" y="2559"/>
                    </a:cubicBezTo>
                    <a:cubicBezTo>
                      <a:pt x="5117" y="2267"/>
                      <a:pt x="5150" y="2008"/>
                      <a:pt x="5247" y="1749"/>
                    </a:cubicBezTo>
                    <a:cubicBezTo>
                      <a:pt x="5344" y="1587"/>
                      <a:pt x="5247" y="1231"/>
                      <a:pt x="5247" y="1231"/>
                    </a:cubicBezTo>
                    <a:lnTo>
                      <a:pt x="5247" y="1231"/>
                    </a:lnTo>
                    <a:cubicBezTo>
                      <a:pt x="5538" y="1264"/>
                      <a:pt x="5862" y="1328"/>
                      <a:pt x="6154" y="1426"/>
                    </a:cubicBezTo>
                    <a:cubicBezTo>
                      <a:pt x="6413" y="1523"/>
                      <a:pt x="6639" y="1555"/>
                      <a:pt x="6898" y="1555"/>
                    </a:cubicBezTo>
                    <a:cubicBezTo>
                      <a:pt x="6736" y="1490"/>
                      <a:pt x="6542" y="1361"/>
                      <a:pt x="6413" y="1231"/>
                    </a:cubicBezTo>
                    <a:cubicBezTo>
                      <a:pt x="6218" y="1069"/>
                      <a:pt x="5992" y="972"/>
                      <a:pt x="5765" y="907"/>
                    </a:cubicBezTo>
                    <a:lnTo>
                      <a:pt x="5765" y="1"/>
                    </a:lnTo>
                    <a:cubicBezTo>
                      <a:pt x="5765" y="227"/>
                      <a:pt x="4696" y="422"/>
                      <a:pt x="3401" y="422"/>
                    </a:cubicBezTo>
                    <a:cubicBezTo>
                      <a:pt x="2106" y="422"/>
                      <a:pt x="1069" y="227"/>
                      <a:pt x="10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8" name="Google Shape;248;p16"/>
            <p:cNvGrpSpPr/>
            <p:nvPr/>
          </p:nvGrpSpPr>
          <p:grpSpPr>
            <a:xfrm flipH="1">
              <a:off x="5392954" y="-33337"/>
              <a:ext cx="4326146" cy="1145677"/>
              <a:chOff x="-528046" y="0"/>
              <a:chExt cx="4326146" cy="1145677"/>
            </a:xfrm>
          </p:grpSpPr>
          <p:sp>
            <p:nvSpPr>
              <p:cNvPr id="249" name="Google Shape;249;p16"/>
              <p:cNvSpPr/>
              <p:nvPr/>
            </p:nvSpPr>
            <p:spPr>
              <a:xfrm flipH="1">
                <a:off x="-528046" y="0"/>
                <a:ext cx="4326146" cy="1145677"/>
              </a:xfrm>
              <a:custGeom>
                <a:avLst/>
                <a:gdLst/>
                <a:ahLst/>
                <a:cxnLst/>
                <a:rect l="l" t="t" r="r" b="b"/>
                <a:pathLst>
                  <a:path w="55556" h="11324" extrusionOk="0">
                    <a:moveTo>
                      <a:pt x="1" y="0"/>
                    </a:moveTo>
                    <a:cubicBezTo>
                      <a:pt x="1" y="0"/>
                      <a:pt x="1416" y="4277"/>
                      <a:pt x="6659" y="4277"/>
                    </a:cubicBezTo>
                    <a:cubicBezTo>
                      <a:pt x="7471" y="4277"/>
                      <a:pt x="8374" y="4174"/>
                      <a:pt x="9378" y="3938"/>
                    </a:cubicBezTo>
                    <a:cubicBezTo>
                      <a:pt x="9378" y="3938"/>
                      <a:pt x="11483" y="9053"/>
                      <a:pt x="17855" y="9053"/>
                    </a:cubicBezTo>
                    <a:cubicBezTo>
                      <a:pt x="18562" y="9053"/>
                      <a:pt x="19321" y="8990"/>
                      <a:pt x="20136" y="8850"/>
                    </a:cubicBezTo>
                    <a:cubicBezTo>
                      <a:pt x="28275" y="7449"/>
                      <a:pt x="27890" y="1787"/>
                      <a:pt x="27890" y="1786"/>
                    </a:cubicBezTo>
                    <a:lnTo>
                      <a:pt x="27890" y="1786"/>
                    </a:lnTo>
                    <a:cubicBezTo>
                      <a:pt x="27890" y="1787"/>
                      <a:pt x="29740" y="6589"/>
                      <a:pt x="35736" y="6589"/>
                    </a:cubicBezTo>
                    <a:cubicBezTo>
                      <a:pt x="36297" y="6589"/>
                      <a:pt x="36895" y="6547"/>
                      <a:pt x="37531" y="6455"/>
                    </a:cubicBezTo>
                    <a:cubicBezTo>
                      <a:pt x="42605" y="5724"/>
                      <a:pt x="42605" y="2294"/>
                      <a:pt x="42605" y="2294"/>
                    </a:cubicBezTo>
                    <a:cubicBezTo>
                      <a:pt x="42605" y="2294"/>
                      <a:pt x="43620" y="8626"/>
                      <a:pt x="50724" y="10778"/>
                    </a:cubicBezTo>
                    <a:cubicBezTo>
                      <a:pt x="52830" y="11234"/>
                      <a:pt x="54158" y="11323"/>
                      <a:pt x="54878" y="11323"/>
                    </a:cubicBezTo>
                    <a:cubicBezTo>
                      <a:pt x="55345" y="11323"/>
                      <a:pt x="55555" y="11285"/>
                      <a:pt x="55555" y="11285"/>
                    </a:cubicBezTo>
                    <a:lnTo>
                      <a:pt x="5555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16"/>
              <p:cNvSpPr/>
              <p:nvPr/>
            </p:nvSpPr>
            <p:spPr>
              <a:xfrm flipH="1">
                <a:off x="1" y="8"/>
                <a:ext cx="3097941" cy="631483"/>
              </a:xfrm>
              <a:custGeom>
                <a:avLst/>
                <a:gdLst/>
                <a:ahLst/>
                <a:cxnLst/>
                <a:rect l="l" t="t" r="r" b="b"/>
                <a:pathLst>
                  <a:path w="55556" h="11324" extrusionOk="0">
                    <a:moveTo>
                      <a:pt x="1" y="0"/>
                    </a:moveTo>
                    <a:cubicBezTo>
                      <a:pt x="1" y="0"/>
                      <a:pt x="1416" y="4277"/>
                      <a:pt x="6659" y="4277"/>
                    </a:cubicBezTo>
                    <a:cubicBezTo>
                      <a:pt x="7471" y="4277"/>
                      <a:pt x="8374" y="4174"/>
                      <a:pt x="9378" y="3938"/>
                    </a:cubicBezTo>
                    <a:cubicBezTo>
                      <a:pt x="9378" y="3938"/>
                      <a:pt x="11483" y="9053"/>
                      <a:pt x="17855" y="9053"/>
                    </a:cubicBezTo>
                    <a:cubicBezTo>
                      <a:pt x="18562" y="9053"/>
                      <a:pt x="19321" y="8990"/>
                      <a:pt x="20136" y="8850"/>
                    </a:cubicBezTo>
                    <a:cubicBezTo>
                      <a:pt x="28275" y="7449"/>
                      <a:pt x="27890" y="1787"/>
                      <a:pt x="27890" y="1786"/>
                    </a:cubicBezTo>
                    <a:lnTo>
                      <a:pt x="27890" y="1786"/>
                    </a:lnTo>
                    <a:cubicBezTo>
                      <a:pt x="27890" y="1787"/>
                      <a:pt x="29740" y="6589"/>
                      <a:pt x="35736" y="6589"/>
                    </a:cubicBezTo>
                    <a:cubicBezTo>
                      <a:pt x="36297" y="6589"/>
                      <a:pt x="36895" y="6547"/>
                      <a:pt x="37531" y="6455"/>
                    </a:cubicBezTo>
                    <a:cubicBezTo>
                      <a:pt x="42605" y="5724"/>
                      <a:pt x="42605" y="2294"/>
                      <a:pt x="42605" y="2294"/>
                    </a:cubicBezTo>
                    <a:cubicBezTo>
                      <a:pt x="42605" y="2294"/>
                      <a:pt x="43620" y="8626"/>
                      <a:pt x="50724" y="10778"/>
                    </a:cubicBezTo>
                    <a:cubicBezTo>
                      <a:pt x="52830" y="11234"/>
                      <a:pt x="54158" y="11323"/>
                      <a:pt x="54878" y="11323"/>
                    </a:cubicBezTo>
                    <a:cubicBezTo>
                      <a:pt x="55345" y="11323"/>
                      <a:pt x="55555" y="11285"/>
                      <a:pt x="55555" y="11285"/>
                    </a:cubicBezTo>
                    <a:lnTo>
                      <a:pt x="5555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1" name="Google Shape;251;p16"/>
          <p:cNvSpPr txBox="1">
            <a:spLocks noGrp="1"/>
          </p:cNvSpPr>
          <p:nvPr>
            <p:ph type="title"/>
          </p:nvPr>
        </p:nvSpPr>
        <p:spPr>
          <a:xfrm>
            <a:off x="3459736" y="3053486"/>
            <a:ext cx="48552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endParaRPr/>
          </a:p>
        </p:txBody>
      </p:sp>
      <p:sp>
        <p:nvSpPr>
          <p:cNvPr id="252" name="Google Shape;252;p16"/>
          <p:cNvSpPr txBox="1">
            <a:spLocks noGrp="1"/>
          </p:cNvSpPr>
          <p:nvPr>
            <p:ph type="subTitle" idx="1"/>
          </p:nvPr>
        </p:nvSpPr>
        <p:spPr>
          <a:xfrm>
            <a:off x="3459736" y="1474886"/>
            <a:ext cx="4855200" cy="161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4_1_1"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" name="Google Shape;346;p22"/>
          <p:cNvGrpSpPr/>
          <p:nvPr/>
        </p:nvGrpSpPr>
        <p:grpSpPr>
          <a:xfrm>
            <a:off x="0" y="-2604913"/>
            <a:ext cx="10146915" cy="7751069"/>
            <a:chOff x="0" y="-2604913"/>
            <a:chExt cx="10146915" cy="7751069"/>
          </a:xfrm>
        </p:grpSpPr>
        <p:sp>
          <p:nvSpPr>
            <p:cNvPr id="347" name="Google Shape;347;p22"/>
            <p:cNvSpPr/>
            <p:nvPr/>
          </p:nvSpPr>
          <p:spPr>
            <a:xfrm>
              <a:off x="5932075" y="-2604913"/>
              <a:ext cx="4214840" cy="7221168"/>
            </a:xfrm>
            <a:custGeom>
              <a:avLst/>
              <a:gdLst/>
              <a:ahLst/>
              <a:cxnLst/>
              <a:rect l="l" t="t" r="r" b="b"/>
              <a:pathLst>
                <a:path w="116424" h="199466" extrusionOk="0">
                  <a:moveTo>
                    <a:pt x="0" y="1"/>
                  </a:moveTo>
                  <a:lnTo>
                    <a:pt x="0" y="63638"/>
                  </a:lnTo>
                  <a:cubicBezTo>
                    <a:pt x="11521" y="64021"/>
                    <a:pt x="22883" y="66064"/>
                    <a:pt x="33351" y="71329"/>
                  </a:cubicBezTo>
                  <a:cubicBezTo>
                    <a:pt x="47840" y="78542"/>
                    <a:pt x="58563" y="91563"/>
                    <a:pt x="62839" y="107137"/>
                  </a:cubicBezTo>
                  <a:cubicBezTo>
                    <a:pt x="67435" y="123988"/>
                    <a:pt x="65169" y="141924"/>
                    <a:pt x="65680" y="159158"/>
                  </a:cubicBezTo>
                  <a:cubicBezTo>
                    <a:pt x="66095" y="172722"/>
                    <a:pt x="67850" y="187466"/>
                    <a:pt x="74648" y="199466"/>
                  </a:cubicBezTo>
                  <a:lnTo>
                    <a:pt x="87637" y="199466"/>
                  </a:lnTo>
                  <a:cubicBezTo>
                    <a:pt x="86392" y="196721"/>
                    <a:pt x="85339" y="193913"/>
                    <a:pt x="84477" y="191008"/>
                  </a:cubicBezTo>
                  <a:cubicBezTo>
                    <a:pt x="82084" y="182806"/>
                    <a:pt x="81573" y="174158"/>
                    <a:pt x="82531" y="165668"/>
                  </a:cubicBezTo>
                  <a:cubicBezTo>
                    <a:pt x="84605" y="147637"/>
                    <a:pt x="92009" y="130563"/>
                    <a:pt x="99190" y="114063"/>
                  </a:cubicBezTo>
                  <a:cubicBezTo>
                    <a:pt x="106562" y="97021"/>
                    <a:pt x="114764" y="79308"/>
                    <a:pt x="115626" y="60479"/>
                  </a:cubicBezTo>
                  <a:cubicBezTo>
                    <a:pt x="116424" y="43053"/>
                    <a:pt x="109211" y="26809"/>
                    <a:pt x="99222" y="12894"/>
                  </a:cubicBezTo>
                  <a:cubicBezTo>
                    <a:pt x="95967" y="8394"/>
                    <a:pt x="92456" y="4086"/>
                    <a:pt x="88690" y="1"/>
                  </a:cubicBezTo>
                  <a:close/>
                </a:path>
              </a:pathLst>
            </a:custGeom>
            <a:solidFill>
              <a:srgbClr val="FFFFFF">
                <a:alpha val="19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8" name="Google Shape;348;p22"/>
            <p:cNvGrpSpPr/>
            <p:nvPr/>
          </p:nvGrpSpPr>
          <p:grpSpPr>
            <a:xfrm>
              <a:off x="0" y="4553962"/>
              <a:ext cx="9144141" cy="592194"/>
              <a:chOff x="0" y="4554001"/>
              <a:chExt cx="9144141" cy="665686"/>
            </a:xfrm>
          </p:grpSpPr>
          <p:sp>
            <p:nvSpPr>
              <p:cNvPr id="349" name="Google Shape;349;p22"/>
              <p:cNvSpPr/>
              <p:nvPr/>
            </p:nvSpPr>
            <p:spPr>
              <a:xfrm>
                <a:off x="0" y="4554001"/>
                <a:ext cx="9144141" cy="534911"/>
              </a:xfrm>
              <a:custGeom>
                <a:avLst/>
                <a:gdLst/>
                <a:ahLst/>
                <a:cxnLst/>
                <a:rect l="l" t="t" r="r" b="b"/>
                <a:pathLst>
                  <a:path w="126861" h="32862" extrusionOk="0">
                    <a:moveTo>
                      <a:pt x="126860" y="0"/>
                    </a:moveTo>
                    <a:cubicBezTo>
                      <a:pt x="126860" y="0"/>
                      <a:pt x="120507" y="264"/>
                      <a:pt x="100717" y="9906"/>
                    </a:cubicBezTo>
                    <a:cubicBezTo>
                      <a:pt x="88833" y="15692"/>
                      <a:pt x="75734" y="17868"/>
                      <a:pt x="63574" y="17868"/>
                    </a:cubicBezTo>
                    <a:cubicBezTo>
                      <a:pt x="53511" y="17868"/>
                      <a:pt x="44091" y="16378"/>
                      <a:pt x="36536" y="14209"/>
                    </a:cubicBezTo>
                    <a:cubicBezTo>
                      <a:pt x="28214" y="11831"/>
                      <a:pt x="20846" y="9370"/>
                      <a:pt x="13980" y="9370"/>
                    </a:cubicBezTo>
                    <a:cubicBezTo>
                      <a:pt x="9122" y="9370"/>
                      <a:pt x="4516" y="10601"/>
                      <a:pt x="0" y="13965"/>
                    </a:cubicBezTo>
                    <a:lnTo>
                      <a:pt x="0" y="32862"/>
                    </a:lnTo>
                    <a:lnTo>
                      <a:pt x="126860" y="32862"/>
                    </a:lnTo>
                    <a:lnTo>
                      <a:pt x="12686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22"/>
              <p:cNvSpPr/>
              <p:nvPr/>
            </p:nvSpPr>
            <p:spPr>
              <a:xfrm>
                <a:off x="0" y="4684776"/>
                <a:ext cx="9144141" cy="534911"/>
              </a:xfrm>
              <a:custGeom>
                <a:avLst/>
                <a:gdLst/>
                <a:ahLst/>
                <a:cxnLst/>
                <a:rect l="l" t="t" r="r" b="b"/>
                <a:pathLst>
                  <a:path w="126861" h="32862" extrusionOk="0">
                    <a:moveTo>
                      <a:pt x="126860" y="0"/>
                    </a:moveTo>
                    <a:cubicBezTo>
                      <a:pt x="126860" y="0"/>
                      <a:pt x="120507" y="264"/>
                      <a:pt x="100717" y="9906"/>
                    </a:cubicBezTo>
                    <a:cubicBezTo>
                      <a:pt x="88833" y="15692"/>
                      <a:pt x="75734" y="17868"/>
                      <a:pt x="63574" y="17868"/>
                    </a:cubicBezTo>
                    <a:cubicBezTo>
                      <a:pt x="53511" y="17868"/>
                      <a:pt x="44091" y="16378"/>
                      <a:pt x="36536" y="14209"/>
                    </a:cubicBezTo>
                    <a:cubicBezTo>
                      <a:pt x="28214" y="11831"/>
                      <a:pt x="20846" y="9370"/>
                      <a:pt x="13980" y="9370"/>
                    </a:cubicBezTo>
                    <a:cubicBezTo>
                      <a:pt x="9122" y="9370"/>
                      <a:pt x="4516" y="10601"/>
                      <a:pt x="0" y="13965"/>
                    </a:cubicBezTo>
                    <a:lnTo>
                      <a:pt x="0" y="32862"/>
                    </a:lnTo>
                    <a:lnTo>
                      <a:pt x="126860" y="32862"/>
                    </a:lnTo>
                    <a:lnTo>
                      <a:pt x="12686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1" name="Google Shape;351;p22"/>
          <p:cNvSpPr txBox="1">
            <a:spLocks noGrp="1"/>
          </p:cNvSpPr>
          <p:nvPr>
            <p:ph type="subTitle" idx="1"/>
          </p:nvPr>
        </p:nvSpPr>
        <p:spPr>
          <a:xfrm>
            <a:off x="5663575" y="2364561"/>
            <a:ext cx="2657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352" name="Google Shape;352;p22"/>
          <p:cNvSpPr txBox="1">
            <a:spLocks noGrp="1"/>
          </p:cNvSpPr>
          <p:nvPr>
            <p:ph type="subTitle" idx="2"/>
          </p:nvPr>
        </p:nvSpPr>
        <p:spPr>
          <a:xfrm>
            <a:off x="5663575" y="2673711"/>
            <a:ext cx="2657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53" name="Google Shape;353;p22"/>
          <p:cNvSpPr txBox="1">
            <a:spLocks noGrp="1"/>
          </p:cNvSpPr>
          <p:nvPr>
            <p:ph type="subTitle" idx="3"/>
          </p:nvPr>
        </p:nvSpPr>
        <p:spPr>
          <a:xfrm>
            <a:off x="5663575" y="1253786"/>
            <a:ext cx="2657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354" name="Google Shape;354;p22"/>
          <p:cNvSpPr txBox="1">
            <a:spLocks noGrp="1"/>
          </p:cNvSpPr>
          <p:nvPr>
            <p:ph type="subTitle" idx="4"/>
          </p:nvPr>
        </p:nvSpPr>
        <p:spPr>
          <a:xfrm>
            <a:off x="5663575" y="1562933"/>
            <a:ext cx="2657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55" name="Google Shape;355;p22"/>
          <p:cNvSpPr txBox="1">
            <a:spLocks noGrp="1"/>
          </p:cNvSpPr>
          <p:nvPr>
            <p:ph type="subTitle" idx="5"/>
          </p:nvPr>
        </p:nvSpPr>
        <p:spPr>
          <a:xfrm>
            <a:off x="5663575" y="3475337"/>
            <a:ext cx="2657100" cy="37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356" name="Google Shape;356;p22"/>
          <p:cNvSpPr txBox="1">
            <a:spLocks noGrp="1"/>
          </p:cNvSpPr>
          <p:nvPr>
            <p:ph type="subTitle" idx="6"/>
          </p:nvPr>
        </p:nvSpPr>
        <p:spPr>
          <a:xfrm>
            <a:off x="5663575" y="3784486"/>
            <a:ext cx="2657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57" name="Google Shape;357;p22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Fredoka One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358" name="Google Shape;358;p22"/>
          <p:cNvSpPr txBox="1">
            <a:spLocks noGrp="1"/>
          </p:cNvSpPr>
          <p:nvPr>
            <p:ph type="subTitle" idx="7"/>
          </p:nvPr>
        </p:nvSpPr>
        <p:spPr>
          <a:xfrm>
            <a:off x="1704475" y="1253786"/>
            <a:ext cx="2657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359" name="Google Shape;359;p22"/>
          <p:cNvSpPr txBox="1">
            <a:spLocks noGrp="1"/>
          </p:cNvSpPr>
          <p:nvPr>
            <p:ph type="subTitle" idx="8"/>
          </p:nvPr>
        </p:nvSpPr>
        <p:spPr>
          <a:xfrm>
            <a:off x="1704475" y="1562922"/>
            <a:ext cx="2657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60" name="Google Shape;360;p22"/>
          <p:cNvSpPr txBox="1">
            <a:spLocks noGrp="1"/>
          </p:cNvSpPr>
          <p:nvPr>
            <p:ph type="subTitle" idx="9"/>
          </p:nvPr>
        </p:nvSpPr>
        <p:spPr>
          <a:xfrm>
            <a:off x="1704475" y="2364554"/>
            <a:ext cx="2657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361" name="Google Shape;361;p22"/>
          <p:cNvSpPr txBox="1">
            <a:spLocks noGrp="1"/>
          </p:cNvSpPr>
          <p:nvPr>
            <p:ph type="subTitle" idx="13"/>
          </p:nvPr>
        </p:nvSpPr>
        <p:spPr>
          <a:xfrm>
            <a:off x="1704475" y="2673705"/>
            <a:ext cx="2657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62" name="Google Shape;362;p22"/>
          <p:cNvSpPr txBox="1">
            <a:spLocks noGrp="1"/>
          </p:cNvSpPr>
          <p:nvPr>
            <p:ph type="subTitle" idx="14"/>
          </p:nvPr>
        </p:nvSpPr>
        <p:spPr>
          <a:xfrm>
            <a:off x="1704475" y="3475348"/>
            <a:ext cx="2657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363" name="Google Shape;363;p22"/>
          <p:cNvSpPr txBox="1">
            <a:spLocks noGrp="1"/>
          </p:cNvSpPr>
          <p:nvPr>
            <p:ph type="subTitle" idx="15"/>
          </p:nvPr>
        </p:nvSpPr>
        <p:spPr>
          <a:xfrm>
            <a:off x="1704475" y="3784486"/>
            <a:ext cx="2657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7">
    <p:bg>
      <p:bgPr>
        <a:solidFill>
          <a:schemeClr val="dk2"/>
        </a:solid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" name="Google Shape;405;p24"/>
          <p:cNvGrpSpPr/>
          <p:nvPr/>
        </p:nvGrpSpPr>
        <p:grpSpPr>
          <a:xfrm>
            <a:off x="0" y="0"/>
            <a:ext cx="9143654" cy="5143729"/>
            <a:chOff x="0" y="0"/>
            <a:chExt cx="9143654" cy="5143729"/>
          </a:xfrm>
        </p:grpSpPr>
        <p:sp>
          <p:nvSpPr>
            <p:cNvPr id="406" name="Google Shape;406;p24"/>
            <p:cNvSpPr/>
            <p:nvPr/>
          </p:nvSpPr>
          <p:spPr>
            <a:xfrm>
              <a:off x="7658528" y="2300587"/>
              <a:ext cx="1310637" cy="2307928"/>
            </a:xfrm>
            <a:custGeom>
              <a:avLst/>
              <a:gdLst/>
              <a:ahLst/>
              <a:cxnLst/>
              <a:rect l="l" t="t" r="r" b="b"/>
              <a:pathLst>
                <a:path w="46909" h="82603" extrusionOk="0">
                  <a:moveTo>
                    <a:pt x="24117" y="0"/>
                  </a:moveTo>
                  <a:cubicBezTo>
                    <a:pt x="23733" y="0"/>
                    <a:pt x="23351" y="415"/>
                    <a:pt x="23351" y="1105"/>
                  </a:cubicBezTo>
                  <a:cubicBezTo>
                    <a:pt x="23351" y="1552"/>
                    <a:pt x="23511" y="7615"/>
                    <a:pt x="23734" y="16232"/>
                  </a:cubicBezTo>
                  <a:cubicBezTo>
                    <a:pt x="22809" y="16488"/>
                    <a:pt x="21341" y="17190"/>
                    <a:pt x="20734" y="17796"/>
                  </a:cubicBezTo>
                  <a:cubicBezTo>
                    <a:pt x="19980" y="18550"/>
                    <a:pt x="15060" y="21045"/>
                    <a:pt x="13825" y="21045"/>
                  </a:cubicBezTo>
                  <a:cubicBezTo>
                    <a:pt x="13754" y="21045"/>
                    <a:pt x="13695" y="21037"/>
                    <a:pt x="13649" y="21019"/>
                  </a:cubicBezTo>
                  <a:cubicBezTo>
                    <a:pt x="12878" y="20742"/>
                    <a:pt x="9481" y="18554"/>
                    <a:pt x="9084" y="18554"/>
                  </a:cubicBezTo>
                  <a:cubicBezTo>
                    <a:pt x="9070" y="18554"/>
                    <a:pt x="9060" y="18557"/>
                    <a:pt x="9054" y="18562"/>
                  </a:cubicBezTo>
                  <a:cubicBezTo>
                    <a:pt x="8703" y="18913"/>
                    <a:pt x="12724" y="21945"/>
                    <a:pt x="13649" y="22168"/>
                  </a:cubicBezTo>
                  <a:cubicBezTo>
                    <a:pt x="13713" y="22183"/>
                    <a:pt x="13786" y="22190"/>
                    <a:pt x="13866" y="22190"/>
                  </a:cubicBezTo>
                  <a:cubicBezTo>
                    <a:pt x="14988" y="22190"/>
                    <a:pt x="17577" y="20828"/>
                    <a:pt x="18054" y="20828"/>
                  </a:cubicBezTo>
                  <a:cubicBezTo>
                    <a:pt x="20000" y="20541"/>
                    <a:pt x="21947" y="20094"/>
                    <a:pt x="23862" y="19456"/>
                  </a:cubicBezTo>
                  <a:cubicBezTo>
                    <a:pt x="23958" y="23636"/>
                    <a:pt x="24085" y="28296"/>
                    <a:pt x="24245" y="33115"/>
                  </a:cubicBezTo>
                  <a:cubicBezTo>
                    <a:pt x="20958" y="35700"/>
                    <a:pt x="12979" y="42881"/>
                    <a:pt x="9692" y="44030"/>
                  </a:cubicBezTo>
                  <a:cubicBezTo>
                    <a:pt x="5703" y="45402"/>
                    <a:pt x="660" y="44923"/>
                    <a:pt x="277" y="45306"/>
                  </a:cubicBezTo>
                  <a:cubicBezTo>
                    <a:pt x="0" y="45606"/>
                    <a:pt x="5170" y="46107"/>
                    <a:pt x="8279" y="46107"/>
                  </a:cubicBezTo>
                  <a:cubicBezTo>
                    <a:pt x="9467" y="46107"/>
                    <a:pt x="10354" y="46034"/>
                    <a:pt x="10522" y="45849"/>
                  </a:cubicBezTo>
                  <a:cubicBezTo>
                    <a:pt x="11160" y="45211"/>
                    <a:pt x="18213" y="40328"/>
                    <a:pt x="18628" y="39913"/>
                  </a:cubicBezTo>
                  <a:cubicBezTo>
                    <a:pt x="18643" y="39898"/>
                    <a:pt x="18653" y="39891"/>
                    <a:pt x="18659" y="39891"/>
                  </a:cubicBezTo>
                  <a:cubicBezTo>
                    <a:pt x="18825" y="39891"/>
                    <a:pt x="15922" y="45111"/>
                    <a:pt x="15245" y="45881"/>
                  </a:cubicBezTo>
                  <a:cubicBezTo>
                    <a:pt x="15094" y="46039"/>
                    <a:pt x="15079" y="46107"/>
                    <a:pt x="15161" y="46107"/>
                  </a:cubicBezTo>
                  <a:cubicBezTo>
                    <a:pt x="15476" y="46107"/>
                    <a:pt x="17211" y="45096"/>
                    <a:pt x="18022" y="44285"/>
                  </a:cubicBezTo>
                  <a:cubicBezTo>
                    <a:pt x="19043" y="43232"/>
                    <a:pt x="20160" y="38891"/>
                    <a:pt x="20511" y="38509"/>
                  </a:cubicBezTo>
                  <a:cubicBezTo>
                    <a:pt x="20734" y="38253"/>
                    <a:pt x="22745" y="37009"/>
                    <a:pt x="24309" y="36051"/>
                  </a:cubicBezTo>
                  <a:cubicBezTo>
                    <a:pt x="24468" y="41860"/>
                    <a:pt x="24628" y="47828"/>
                    <a:pt x="24819" y="53444"/>
                  </a:cubicBezTo>
                  <a:cubicBezTo>
                    <a:pt x="22554" y="54498"/>
                    <a:pt x="18692" y="56540"/>
                    <a:pt x="16873" y="56540"/>
                  </a:cubicBezTo>
                  <a:cubicBezTo>
                    <a:pt x="14607" y="56540"/>
                    <a:pt x="7362" y="55168"/>
                    <a:pt x="6245" y="55168"/>
                  </a:cubicBezTo>
                  <a:cubicBezTo>
                    <a:pt x="5096" y="55168"/>
                    <a:pt x="5926" y="55423"/>
                    <a:pt x="7075" y="56540"/>
                  </a:cubicBezTo>
                  <a:cubicBezTo>
                    <a:pt x="7996" y="57461"/>
                    <a:pt x="14924" y="59119"/>
                    <a:pt x="17884" y="59119"/>
                  </a:cubicBezTo>
                  <a:cubicBezTo>
                    <a:pt x="18514" y="59119"/>
                    <a:pt x="18965" y="59044"/>
                    <a:pt x="19139" y="58870"/>
                  </a:cubicBezTo>
                  <a:cubicBezTo>
                    <a:pt x="19841" y="58200"/>
                    <a:pt x="22809" y="57210"/>
                    <a:pt x="24915" y="56317"/>
                  </a:cubicBezTo>
                  <a:cubicBezTo>
                    <a:pt x="25298" y="70072"/>
                    <a:pt x="25713" y="81274"/>
                    <a:pt x="25809" y="82295"/>
                  </a:cubicBezTo>
                  <a:cubicBezTo>
                    <a:pt x="25834" y="82512"/>
                    <a:pt x="26303" y="82602"/>
                    <a:pt x="26968" y="82602"/>
                  </a:cubicBezTo>
                  <a:cubicBezTo>
                    <a:pt x="28848" y="82602"/>
                    <a:pt x="32294" y="81879"/>
                    <a:pt x="31681" y="81242"/>
                  </a:cubicBezTo>
                  <a:cubicBezTo>
                    <a:pt x="31362" y="80955"/>
                    <a:pt x="30532" y="71668"/>
                    <a:pt x="29543" y="59540"/>
                  </a:cubicBezTo>
                  <a:cubicBezTo>
                    <a:pt x="31617" y="58008"/>
                    <a:pt x="35862" y="54306"/>
                    <a:pt x="36404" y="54083"/>
                  </a:cubicBezTo>
                  <a:cubicBezTo>
                    <a:pt x="36455" y="54063"/>
                    <a:pt x="36544" y="54055"/>
                    <a:pt x="36665" y="54055"/>
                  </a:cubicBezTo>
                  <a:cubicBezTo>
                    <a:pt x="38155" y="54055"/>
                    <a:pt x="44544" y="55391"/>
                    <a:pt x="45340" y="55391"/>
                  </a:cubicBezTo>
                  <a:cubicBezTo>
                    <a:pt x="46170" y="55391"/>
                    <a:pt x="46649" y="54466"/>
                    <a:pt x="45564" y="54466"/>
                  </a:cubicBezTo>
                  <a:cubicBezTo>
                    <a:pt x="44479" y="54466"/>
                    <a:pt x="37904" y="52551"/>
                    <a:pt x="36404" y="52327"/>
                  </a:cubicBezTo>
                  <a:cubicBezTo>
                    <a:pt x="36350" y="52319"/>
                    <a:pt x="36290" y="52315"/>
                    <a:pt x="36224" y="52315"/>
                  </a:cubicBezTo>
                  <a:cubicBezTo>
                    <a:pt x="34829" y="52315"/>
                    <a:pt x="31021" y="54195"/>
                    <a:pt x="29192" y="55232"/>
                  </a:cubicBezTo>
                  <a:cubicBezTo>
                    <a:pt x="28713" y="49519"/>
                    <a:pt x="28234" y="43360"/>
                    <a:pt x="27756" y="37296"/>
                  </a:cubicBezTo>
                  <a:lnTo>
                    <a:pt x="27756" y="37296"/>
                  </a:lnTo>
                  <a:cubicBezTo>
                    <a:pt x="31011" y="38891"/>
                    <a:pt x="39532" y="42274"/>
                    <a:pt x="41926" y="43296"/>
                  </a:cubicBezTo>
                  <a:cubicBezTo>
                    <a:pt x="43494" y="43994"/>
                    <a:pt x="44543" y="44256"/>
                    <a:pt x="45268" y="44256"/>
                  </a:cubicBezTo>
                  <a:cubicBezTo>
                    <a:pt x="45900" y="44256"/>
                    <a:pt x="46285" y="44057"/>
                    <a:pt x="46553" y="43774"/>
                  </a:cubicBezTo>
                  <a:cubicBezTo>
                    <a:pt x="46909" y="43377"/>
                    <a:pt x="46415" y="43309"/>
                    <a:pt x="45754" y="43309"/>
                  </a:cubicBezTo>
                  <a:cubicBezTo>
                    <a:pt x="45406" y="43309"/>
                    <a:pt x="45011" y="43328"/>
                    <a:pt x="44670" y="43328"/>
                  </a:cubicBezTo>
                  <a:cubicBezTo>
                    <a:pt x="44666" y="43328"/>
                    <a:pt x="44662" y="43328"/>
                    <a:pt x="44657" y="43328"/>
                  </a:cubicBezTo>
                  <a:cubicBezTo>
                    <a:pt x="43625" y="43328"/>
                    <a:pt x="37041" y="39594"/>
                    <a:pt x="36564" y="39594"/>
                  </a:cubicBezTo>
                  <a:cubicBezTo>
                    <a:pt x="36557" y="39594"/>
                    <a:pt x="36551" y="39594"/>
                    <a:pt x="36545" y="39594"/>
                  </a:cubicBezTo>
                  <a:cubicBezTo>
                    <a:pt x="36131" y="39594"/>
                    <a:pt x="37724" y="38497"/>
                    <a:pt x="38511" y="37679"/>
                  </a:cubicBezTo>
                  <a:cubicBezTo>
                    <a:pt x="39097" y="37046"/>
                    <a:pt x="39115" y="36412"/>
                    <a:pt x="38943" y="36412"/>
                  </a:cubicBezTo>
                  <a:cubicBezTo>
                    <a:pt x="38882" y="36412"/>
                    <a:pt x="38795" y="36495"/>
                    <a:pt x="38702" y="36689"/>
                  </a:cubicBezTo>
                  <a:cubicBezTo>
                    <a:pt x="38383" y="37423"/>
                    <a:pt x="35511" y="38796"/>
                    <a:pt x="34904" y="38796"/>
                  </a:cubicBezTo>
                  <a:cubicBezTo>
                    <a:pt x="34394" y="38796"/>
                    <a:pt x="29894" y="35540"/>
                    <a:pt x="27500" y="33785"/>
                  </a:cubicBezTo>
                  <a:cubicBezTo>
                    <a:pt x="27085" y="28902"/>
                    <a:pt x="26734" y="24147"/>
                    <a:pt x="26415" y="19839"/>
                  </a:cubicBezTo>
                  <a:lnTo>
                    <a:pt x="26415" y="19839"/>
                  </a:lnTo>
                  <a:cubicBezTo>
                    <a:pt x="28617" y="21083"/>
                    <a:pt x="31904" y="23381"/>
                    <a:pt x="32607" y="23668"/>
                  </a:cubicBezTo>
                  <a:cubicBezTo>
                    <a:pt x="34222" y="24447"/>
                    <a:pt x="35889" y="29136"/>
                    <a:pt x="36195" y="29136"/>
                  </a:cubicBezTo>
                  <a:cubicBezTo>
                    <a:pt x="36228" y="29136"/>
                    <a:pt x="36245" y="29083"/>
                    <a:pt x="36245" y="28966"/>
                  </a:cubicBezTo>
                  <a:cubicBezTo>
                    <a:pt x="36245" y="28136"/>
                    <a:pt x="34617" y="23381"/>
                    <a:pt x="33819" y="22615"/>
                  </a:cubicBezTo>
                  <a:cubicBezTo>
                    <a:pt x="33213" y="22009"/>
                    <a:pt x="28905" y="18339"/>
                    <a:pt x="26192" y="16775"/>
                  </a:cubicBezTo>
                  <a:cubicBezTo>
                    <a:pt x="25490" y="7871"/>
                    <a:pt x="24979" y="1520"/>
                    <a:pt x="24851" y="881"/>
                  </a:cubicBezTo>
                  <a:cubicBezTo>
                    <a:pt x="24737" y="269"/>
                    <a:pt x="24427" y="0"/>
                    <a:pt x="24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4"/>
            <p:cNvSpPr/>
            <p:nvPr/>
          </p:nvSpPr>
          <p:spPr>
            <a:xfrm flipH="1">
              <a:off x="6141366" y="0"/>
              <a:ext cx="3002284" cy="5143729"/>
            </a:xfrm>
            <a:custGeom>
              <a:avLst/>
              <a:gdLst/>
              <a:ahLst/>
              <a:cxnLst/>
              <a:rect l="l" t="t" r="r" b="b"/>
              <a:pathLst>
                <a:path w="116424" h="199466" extrusionOk="0">
                  <a:moveTo>
                    <a:pt x="0" y="1"/>
                  </a:moveTo>
                  <a:lnTo>
                    <a:pt x="0" y="63638"/>
                  </a:lnTo>
                  <a:cubicBezTo>
                    <a:pt x="11521" y="64021"/>
                    <a:pt x="22883" y="66064"/>
                    <a:pt x="33351" y="71329"/>
                  </a:cubicBezTo>
                  <a:cubicBezTo>
                    <a:pt x="47840" y="78542"/>
                    <a:pt x="58563" y="91563"/>
                    <a:pt x="62839" y="107137"/>
                  </a:cubicBezTo>
                  <a:cubicBezTo>
                    <a:pt x="67435" y="123988"/>
                    <a:pt x="65169" y="141924"/>
                    <a:pt x="65680" y="159158"/>
                  </a:cubicBezTo>
                  <a:cubicBezTo>
                    <a:pt x="66095" y="172722"/>
                    <a:pt x="67850" y="187466"/>
                    <a:pt x="74648" y="199466"/>
                  </a:cubicBezTo>
                  <a:lnTo>
                    <a:pt x="87637" y="199466"/>
                  </a:lnTo>
                  <a:cubicBezTo>
                    <a:pt x="86392" y="196721"/>
                    <a:pt x="85339" y="193913"/>
                    <a:pt x="84477" y="191008"/>
                  </a:cubicBezTo>
                  <a:cubicBezTo>
                    <a:pt x="82084" y="182806"/>
                    <a:pt x="81573" y="174158"/>
                    <a:pt x="82531" y="165668"/>
                  </a:cubicBezTo>
                  <a:cubicBezTo>
                    <a:pt x="84605" y="147637"/>
                    <a:pt x="92009" y="130563"/>
                    <a:pt x="99190" y="114063"/>
                  </a:cubicBezTo>
                  <a:cubicBezTo>
                    <a:pt x="106562" y="97021"/>
                    <a:pt x="114764" y="79308"/>
                    <a:pt x="115626" y="60479"/>
                  </a:cubicBezTo>
                  <a:cubicBezTo>
                    <a:pt x="116424" y="43053"/>
                    <a:pt x="109211" y="26809"/>
                    <a:pt x="99222" y="12894"/>
                  </a:cubicBezTo>
                  <a:cubicBezTo>
                    <a:pt x="95967" y="8394"/>
                    <a:pt x="92456" y="4086"/>
                    <a:pt x="88690" y="1"/>
                  </a:cubicBezTo>
                  <a:close/>
                </a:path>
              </a:pathLst>
            </a:custGeom>
            <a:solidFill>
              <a:srgbClr val="FFFFFF">
                <a:alpha val="19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4"/>
            <p:cNvSpPr/>
            <p:nvPr/>
          </p:nvSpPr>
          <p:spPr>
            <a:xfrm>
              <a:off x="0" y="4240950"/>
              <a:ext cx="9143654" cy="902566"/>
            </a:xfrm>
            <a:custGeom>
              <a:avLst/>
              <a:gdLst/>
              <a:ahLst/>
              <a:cxnLst/>
              <a:rect l="l" t="t" r="r" b="b"/>
              <a:pathLst>
                <a:path w="284960" h="34973" extrusionOk="0">
                  <a:moveTo>
                    <a:pt x="270156" y="0"/>
                  </a:moveTo>
                  <a:cubicBezTo>
                    <a:pt x="249274" y="0"/>
                    <a:pt x="220469" y="7358"/>
                    <a:pt x="202709" y="10231"/>
                  </a:cubicBezTo>
                  <a:cubicBezTo>
                    <a:pt x="197951" y="10993"/>
                    <a:pt x="193842" y="11292"/>
                    <a:pt x="190167" y="11292"/>
                  </a:cubicBezTo>
                  <a:cubicBezTo>
                    <a:pt x="176705" y="11292"/>
                    <a:pt x="169062" y="7276"/>
                    <a:pt x="156665" y="7276"/>
                  </a:cubicBezTo>
                  <a:cubicBezTo>
                    <a:pt x="156382" y="7276"/>
                    <a:pt x="156097" y="7278"/>
                    <a:pt x="155808" y="7282"/>
                  </a:cubicBezTo>
                  <a:cubicBezTo>
                    <a:pt x="148803" y="7375"/>
                    <a:pt x="131196" y="13295"/>
                    <a:pt x="117667" y="13295"/>
                  </a:cubicBezTo>
                  <a:cubicBezTo>
                    <a:pt x="113526" y="13295"/>
                    <a:pt x="109767" y="12741"/>
                    <a:pt x="106811" y="11295"/>
                  </a:cubicBezTo>
                  <a:cubicBezTo>
                    <a:pt x="102562" y="9221"/>
                    <a:pt x="94210" y="4792"/>
                    <a:pt x="81073" y="4792"/>
                  </a:cubicBezTo>
                  <a:cubicBezTo>
                    <a:pt x="74756" y="4792"/>
                    <a:pt x="67332" y="5817"/>
                    <a:pt x="58725" y="8620"/>
                  </a:cubicBezTo>
                  <a:cubicBezTo>
                    <a:pt x="53001" y="10496"/>
                    <a:pt x="45724" y="11164"/>
                    <a:pt x="38258" y="11164"/>
                  </a:cubicBezTo>
                  <a:cubicBezTo>
                    <a:pt x="19714" y="11164"/>
                    <a:pt x="0" y="7039"/>
                    <a:pt x="0" y="7039"/>
                  </a:cubicBezTo>
                  <a:lnTo>
                    <a:pt x="0" y="34973"/>
                  </a:lnTo>
                  <a:lnTo>
                    <a:pt x="284960" y="34973"/>
                  </a:lnTo>
                  <a:lnTo>
                    <a:pt x="284960" y="1842"/>
                  </a:lnTo>
                  <a:cubicBezTo>
                    <a:pt x="280851" y="536"/>
                    <a:pt x="275792" y="0"/>
                    <a:pt x="2701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9" name="Google Shape;409;p24"/>
            <p:cNvGrpSpPr/>
            <p:nvPr/>
          </p:nvGrpSpPr>
          <p:grpSpPr>
            <a:xfrm flipH="1">
              <a:off x="6088242" y="4240960"/>
              <a:ext cx="1305072" cy="501048"/>
              <a:chOff x="5153868" y="1397477"/>
              <a:chExt cx="1451532" cy="557277"/>
            </a:xfrm>
          </p:grpSpPr>
          <p:sp>
            <p:nvSpPr>
              <p:cNvPr id="410" name="Google Shape;410;p24"/>
              <p:cNvSpPr/>
              <p:nvPr/>
            </p:nvSpPr>
            <p:spPr>
              <a:xfrm flipH="1">
                <a:off x="5153868" y="1613995"/>
                <a:ext cx="1451532" cy="331114"/>
              </a:xfrm>
              <a:custGeom>
                <a:avLst/>
                <a:gdLst/>
                <a:ahLst/>
                <a:cxnLst/>
                <a:rect l="l" t="t" r="r" b="b"/>
                <a:pathLst>
                  <a:path w="7676" h="1751" extrusionOk="0">
                    <a:moveTo>
                      <a:pt x="6750" y="1"/>
                    </a:moveTo>
                    <a:cubicBezTo>
                      <a:pt x="6706" y="1"/>
                      <a:pt x="6651" y="7"/>
                      <a:pt x="6575" y="21"/>
                    </a:cubicBezTo>
                    <a:cubicBezTo>
                      <a:pt x="6186" y="86"/>
                      <a:pt x="1652" y="150"/>
                      <a:pt x="1652" y="150"/>
                    </a:cubicBezTo>
                    <a:cubicBezTo>
                      <a:pt x="1577" y="129"/>
                      <a:pt x="1505" y="118"/>
                      <a:pt x="1435" y="118"/>
                    </a:cubicBezTo>
                    <a:cubicBezTo>
                      <a:pt x="1296" y="118"/>
                      <a:pt x="1167" y="161"/>
                      <a:pt x="1037" y="248"/>
                    </a:cubicBezTo>
                    <a:cubicBezTo>
                      <a:pt x="649" y="442"/>
                      <a:pt x="681" y="409"/>
                      <a:pt x="422" y="507"/>
                    </a:cubicBezTo>
                    <a:cubicBezTo>
                      <a:pt x="163" y="636"/>
                      <a:pt x="1" y="1122"/>
                      <a:pt x="163" y="1219"/>
                    </a:cubicBezTo>
                    <a:cubicBezTo>
                      <a:pt x="269" y="1299"/>
                      <a:pt x="244" y="1357"/>
                      <a:pt x="629" y="1357"/>
                    </a:cubicBezTo>
                    <a:cubicBezTo>
                      <a:pt x="712" y="1357"/>
                      <a:pt x="814" y="1354"/>
                      <a:pt x="940" y="1349"/>
                    </a:cubicBezTo>
                    <a:cubicBezTo>
                      <a:pt x="1384" y="1308"/>
                      <a:pt x="1513" y="1218"/>
                      <a:pt x="1658" y="1218"/>
                    </a:cubicBezTo>
                    <a:cubicBezTo>
                      <a:pt x="1745" y="1218"/>
                      <a:pt x="1838" y="1251"/>
                      <a:pt x="2009" y="1349"/>
                    </a:cubicBezTo>
                    <a:cubicBezTo>
                      <a:pt x="2365" y="1543"/>
                      <a:pt x="2786" y="1672"/>
                      <a:pt x="3207" y="1705"/>
                    </a:cubicBezTo>
                    <a:cubicBezTo>
                      <a:pt x="3275" y="1714"/>
                      <a:pt x="3332" y="1718"/>
                      <a:pt x="3382" y="1718"/>
                    </a:cubicBezTo>
                    <a:cubicBezTo>
                      <a:pt x="3683" y="1718"/>
                      <a:pt x="3710" y="1571"/>
                      <a:pt x="4405" y="1543"/>
                    </a:cubicBezTo>
                    <a:cubicBezTo>
                      <a:pt x="5053" y="1543"/>
                      <a:pt x="5265" y="1750"/>
                      <a:pt x="5589" y="1750"/>
                    </a:cubicBezTo>
                    <a:cubicBezTo>
                      <a:pt x="5671" y="1750"/>
                      <a:pt x="5759" y="1737"/>
                      <a:pt x="5862" y="1705"/>
                    </a:cubicBezTo>
                    <a:cubicBezTo>
                      <a:pt x="6380" y="1575"/>
                      <a:pt x="6024" y="1413"/>
                      <a:pt x="6575" y="1251"/>
                    </a:cubicBezTo>
                    <a:cubicBezTo>
                      <a:pt x="7158" y="1090"/>
                      <a:pt x="7319" y="1057"/>
                      <a:pt x="7481" y="766"/>
                    </a:cubicBezTo>
                    <a:cubicBezTo>
                      <a:pt x="7676" y="474"/>
                      <a:pt x="7611" y="345"/>
                      <a:pt x="7222" y="215"/>
                    </a:cubicBezTo>
                    <a:cubicBezTo>
                      <a:pt x="6917" y="88"/>
                      <a:pt x="6912" y="1"/>
                      <a:pt x="6750" y="1"/>
                    </a:cubicBezTo>
                    <a:close/>
                  </a:path>
                </a:pathLst>
              </a:custGeom>
              <a:solidFill>
                <a:srgbClr val="0317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4"/>
              <p:cNvSpPr/>
              <p:nvPr/>
            </p:nvSpPr>
            <p:spPr>
              <a:xfrm flipH="1">
                <a:off x="5404994" y="1397477"/>
                <a:ext cx="888014" cy="153171"/>
              </a:xfrm>
              <a:custGeom>
                <a:avLst/>
                <a:gdLst/>
                <a:ahLst/>
                <a:cxnLst/>
                <a:rect l="l" t="t" r="r" b="b"/>
                <a:pathLst>
                  <a:path w="4696" h="810" extrusionOk="0">
                    <a:moveTo>
                      <a:pt x="2332" y="0"/>
                    </a:moveTo>
                    <a:cubicBezTo>
                      <a:pt x="1037" y="0"/>
                      <a:pt x="0" y="194"/>
                      <a:pt x="0" y="389"/>
                    </a:cubicBezTo>
                    <a:cubicBezTo>
                      <a:pt x="0" y="615"/>
                      <a:pt x="1037" y="810"/>
                      <a:pt x="2332" y="810"/>
                    </a:cubicBezTo>
                    <a:cubicBezTo>
                      <a:pt x="3627" y="810"/>
                      <a:pt x="4696" y="615"/>
                      <a:pt x="4696" y="389"/>
                    </a:cubicBezTo>
                    <a:cubicBezTo>
                      <a:pt x="4696" y="194"/>
                      <a:pt x="3627" y="0"/>
                      <a:pt x="23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4"/>
              <p:cNvSpPr/>
              <p:nvPr/>
            </p:nvSpPr>
            <p:spPr>
              <a:xfrm flipH="1">
                <a:off x="5190554" y="1470847"/>
                <a:ext cx="1304601" cy="483907"/>
              </a:xfrm>
              <a:custGeom>
                <a:avLst/>
                <a:gdLst/>
                <a:ahLst/>
                <a:cxnLst/>
                <a:rect l="l" t="t" r="r" b="b"/>
                <a:pathLst>
                  <a:path w="6899" h="2559" extrusionOk="0">
                    <a:moveTo>
                      <a:pt x="1069" y="1"/>
                    </a:moveTo>
                    <a:lnTo>
                      <a:pt x="1069" y="907"/>
                    </a:lnTo>
                    <a:cubicBezTo>
                      <a:pt x="681" y="1069"/>
                      <a:pt x="325" y="1264"/>
                      <a:pt x="1" y="1523"/>
                    </a:cubicBezTo>
                    <a:cubicBezTo>
                      <a:pt x="228" y="1458"/>
                      <a:pt x="487" y="1426"/>
                      <a:pt x="713" y="1426"/>
                    </a:cubicBezTo>
                    <a:cubicBezTo>
                      <a:pt x="743" y="1430"/>
                      <a:pt x="772" y="1432"/>
                      <a:pt x="801" y="1432"/>
                    </a:cubicBezTo>
                    <a:cubicBezTo>
                      <a:pt x="997" y="1432"/>
                      <a:pt x="1188" y="1340"/>
                      <a:pt x="1329" y="1199"/>
                    </a:cubicBezTo>
                    <a:cubicBezTo>
                      <a:pt x="1542" y="1246"/>
                      <a:pt x="1773" y="1276"/>
                      <a:pt x="2008" y="1276"/>
                    </a:cubicBezTo>
                    <a:cubicBezTo>
                      <a:pt x="2094" y="1276"/>
                      <a:pt x="2181" y="1272"/>
                      <a:pt x="2268" y="1264"/>
                    </a:cubicBezTo>
                    <a:lnTo>
                      <a:pt x="2268" y="1264"/>
                    </a:lnTo>
                    <a:cubicBezTo>
                      <a:pt x="2203" y="1426"/>
                      <a:pt x="2106" y="1555"/>
                      <a:pt x="1976" y="1652"/>
                    </a:cubicBezTo>
                    <a:cubicBezTo>
                      <a:pt x="1847" y="1782"/>
                      <a:pt x="1685" y="1944"/>
                      <a:pt x="1588" y="2106"/>
                    </a:cubicBezTo>
                    <a:cubicBezTo>
                      <a:pt x="1588" y="2106"/>
                      <a:pt x="2041" y="1814"/>
                      <a:pt x="2268" y="1685"/>
                    </a:cubicBezTo>
                    <a:cubicBezTo>
                      <a:pt x="2397" y="1620"/>
                      <a:pt x="2494" y="1523"/>
                      <a:pt x="2624" y="1393"/>
                    </a:cubicBezTo>
                    <a:cubicBezTo>
                      <a:pt x="3077" y="1393"/>
                      <a:pt x="3531" y="1361"/>
                      <a:pt x="3531" y="1361"/>
                    </a:cubicBezTo>
                    <a:lnTo>
                      <a:pt x="3531" y="1361"/>
                    </a:lnTo>
                    <a:cubicBezTo>
                      <a:pt x="3433" y="1587"/>
                      <a:pt x="3336" y="1814"/>
                      <a:pt x="3239" y="2041"/>
                    </a:cubicBezTo>
                    <a:cubicBezTo>
                      <a:pt x="3174" y="2332"/>
                      <a:pt x="3077" y="2559"/>
                      <a:pt x="3077" y="2559"/>
                    </a:cubicBezTo>
                    <a:cubicBezTo>
                      <a:pt x="3336" y="2300"/>
                      <a:pt x="3563" y="2008"/>
                      <a:pt x="3757" y="1717"/>
                    </a:cubicBezTo>
                    <a:cubicBezTo>
                      <a:pt x="3952" y="1361"/>
                      <a:pt x="4567" y="1296"/>
                      <a:pt x="4567" y="1296"/>
                    </a:cubicBezTo>
                    <a:cubicBezTo>
                      <a:pt x="4632" y="1458"/>
                      <a:pt x="4664" y="1620"/>
                      <a:pt x="4729" y="1782"/>
                    </a:cubicBezTo>
                    <a:cubicBezTo>
                      <a:pt x="4858" y="2041"/>
                      <a:pt x="4988" y="2300"/>
                      <a:pt x="5150" y="2559"/>
                    </a:cubicBezTo>
                    <a:cubicBezTo>
                      <a:pt x="5117" y="2267"/>
                      <a:pt x="5150" y="2008"/>
                      <a:pt x="5247" y="1749"/>
                    </a:cubicBezTo>
                    <a:cubicBezTo>
                      <a:pt x="5344" y="1587"/>
                      <a:pt x="5247" y="1231"/>
                      <a:pt x="5247" y="1231"/>
                    </a:cubicBezTo>
                    <a:lnTo>
                      <a:pt x="5247" y="1231"/>
                    </a:lnTo>
                    <a:cubicBezTo>
                      <a:pt x="5538" y="1264"/>
                      <a:pt x="5862" y="1328"/>
                      <a:pt x="6154" y="1426"/>
                    </a:cubicBezTo>
                    <a:cubicBezTo>
                      <a:pt x="6413" y="1523"/>
                      <a:pt x="6639" y="1555"/>
                      <a:pt x="6898" y="1555"/>
                    </a:cubicBezTo>
                    <a:cubicBezTo>
                      <a:pt x="6736" y="1490"/>
                      <a:pt x="6542" y="1361"/>
                      <a:pt x="6413" y="1231"/>
                    </a:cubicBezTo>
                    <a:cubicBezTo>
                      <a:pt x="6218" y="1069"/>
                      <a:pt x="5992" y="972"/>
                      <a:pt x="5765" y="907"/>
                    </a:cubicBezTo>
                    <a:lnTo>
                      <a:pt x="5765" y="1"/>
                    </a:lnTo>
                    <a:cubicBezTo>
                      <a:pt x="5765" y="227"/>
                      <a:pt x="4696" y="422"/>
                      <a:pt x="3401" y="422"/>
                    </a:cubicBezTo>
                    <a:cubicBezTo>
                      <a:pt x="2106" y="422"/>
                      <a:pt x="1069" y="227"/>
                      <a:pt x="10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13" name="Google Shape;413;p24"/>
          <p:cNvSpPr txBox="1">
            <a:spLocks noGrp="1"/>
          </p:cNvSpPr>
          <p:nvPr>
            <p:ph type="body" idx="1"/>
          </p:nvPr>
        </p:nvSpPr>
        <p:spPr>
          <a:xfrm>
            <a:off x="720000" y="1256780"/>
            <a:ext cx="4762800" cy="27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0"/>
            </a:lvl9pPr>
          </a:lstStyle>
          <a:p>
            <a:endParaRPr/>
          </a:p>
        </p:txBody>
      </p:sp>
      <p:sp>
        <p:nvSpPr>
          <p:cNvPr id="414" name="Google Shape;414;p24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Fredoka One"/>
              <a:buNone/>
              <a:defRPr sz="36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0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26"/>
          <p:cNvGrpSpPr/>
          <p:nvPr/>
        </p:nvGrpSpPr>
        <p:grpSpPr>
          <a:xfrm>
            <a:off x="-1175" y="-273549"/>
            <a:ext cx="9343400" cy="5760480"/>
            <a:chOff x="-1175" y="-273549"/>
            <a:chExt cx="9343400" cy="5760480"/>
          </a:xfrm>
        </p:grpSpPr>
        <p:sp>
          <p:nvSpPr>
            <p:cNvPr id="429" name="Google Shape;429;p26"/>
            <p:cNvSpPr/>
            <p:nvPr/>
          </p:nvSpPr>
          <p:spPr>
            <a:xfrm flipH="1">
              <a:off x="6180440" y="-273549"/>
              <a:ext cx="3161785" cy="5416998"/>
            </a:xfrm>
            <a:custGeom>
              <a:avLst/>
              <a:gdLst/>
              <a:ahLst/>
              <a:cxnLst/>
              <a:rect l="l" t="t" r="r" b="b"/>
              <a:pathLst>
                <a:path w="116424" h="199466" extrusionOk="0">
                  <a:moveTo>
                    <a:pt x="0" y="1"/>
                  </a:moveTo>
                  <a:lnTo>
                    <a:pt x="0" y="63638"/>
                  </a:lnTo>
                  <a:cubicBezTo>
                    <a:pt x="11521" y="64021"/>
                    <a:pt x="22883" y="66064"/>
                    <a:pt x="33351" y="71329"/>
                  </a:cubicBezTo>
                  <a:cubicBezTo>
                    <a:pt x="47840" y="78542"/>
                    <a:pt x="58563" y="91563"/>
                    <a:pt x="62839" y="107137"/>
                  </a:cubicBezTo>
                  <a:cubicBezTo>
                    <a:pt x="67435" y="123988"/>
                    <a:pt x="65169" y="141924"/>
                    <a:pt x="65680" y="159158"/>
                  </a:cubicBezTo>
                  <a:cubicBezTo>
                    <a:pt x="66095" y="172722"/>
                    <a:pt x="67850" y="187466"/>
                    <a:pt x="74648" y="199466"/>
                  </a:cubicBezTo>
                  <a:lnTo>
                    <a:pt x="87637" y="199466"/>
                  </a:lnTo>
                  <a:cubicBezTo>
                    <a:pt x="86392" y="196721"/>
                    <a:pt x="85339" y="193913"/>
                    <a:pt x="84477" y="191008"/>
                  </a:cubicBezTo>
                  <a:cubicBezTo>
                    <a:pt x="82084" y="182806"/>
                    <a:pt x="81573" y="174158"/>
                    <a:pt x="82531" y="165668"/>
                  </a:cubicBezTo>
                  <a:cubicBezTo>
                    <a:pt x="84605" y="147637"/>
                    <a:pt x="92009" y="130563"/>
                    <a:pt x="99190" y="114063"/>
                  </a:cubicBezTo>
                  <a:cubicBezTo>
                    <a:pt x="106562" y="97021"/>
                    <a:pt x="114764" y="79308"/>
                    <a:pt x="115626" y="60479"/>
                  </a:cubicBezTo>
                  <a:cubicBezTo>
                    <a:pt x="116424" y="43053"/>
                    <a:pt x="109211" y="26809"/>
                    <a:pt x="99222" y="12894"/>
                  </a:cubicBezTo>
                  <a:cubicBezTo>
                    <a:pt x="95967" y="8394"/>
                    <a:pt x="92456" y="4086"/>
                    <a:pt x="88690" y="1"/>
                  </a:cubicBezTo>
                  <a:close/>
                </a:path>
              </a:pathLst>
            </a:custGeom>
            <a:solidFill>
              <a:srgbClr val="FFFFFF">
                <a:alpha val="19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0" name="Google Shape;430;p26"/>
            <p:cNvGrpSpPr/>
            <p:nvPr/>
          </p:nvGrpSpPr>
          <p:grpSpPr>
            <a:xfrm flipH="1">
              <a:off x="-1175" y="4240949"/>
              <a:ext cx="9145162" cy="902507"/>
              <a:chOff x="-1175" y="4240949"/>
              <a:chExt cx="9145162" cy="902507"/>
            </a:xfrm>
          </p:grpSpPr>
          <p:sp>
            <p:nvSpPr>
              <p:cNvPr id="431" name="Google Shape;431;p26"/>
              <p:cNvSpPr/>
              <p:nvPr/>
            </p:nvSpPr>
            <p:spPr>
              <a:xfrm>
                <a:off x="13" y="4240949"/>
                <a:ext cx="9143974" cy="826607"/>
              </a:xfrm>
              <a:custGeom>
                <a:avLst/>
                <a:gdLst/>
                <a:ahLst/>
                <a:cxnLst/>
                <a:rect l="l" t="t" r="r" b="b"/>
                <a:pathLst>
                  <a:path w="199465" h="66986" extrusionOk="0">
                    <a:moveTo>
                      <a:pt x="166114" y="1"/>
                    </a:moveTo>
                    <a:cubicBezTo>
                      <a:pt x="160749" y="1"/>
                      <a:pt x="155421" y="432"/>
                      <a:pt x="150253" y="1338"/>
                    </a:cubicBezTo>
                    <a:cubicBezTo>
                      <a:pt x="139562" y="3221"/>
                      <a:pt x="129732" y="7402"/>
                      <a:pt x="119966" y="11933"/>
                    </a:cubicBezTo>
                    <a:cubicBezTo>
                      <a:pt x="111911" y="15689"/>
                      <a:pt x="103675" y="19290"/>
                      <a:pt x="94773" y="19290"/>
                    </a:cubicBezTo>
                    <a:cubicBezTo>
                      <a:pt x="93765" y="19290"/>
                      <a:pt x="92748" y="19243"/>
                      <a:pt x="91722" y="19146"/>
                    </a:cubicBezTo>
                    <a:cubicBezTo>
                      <a:pt x="72988" y="17423"/>
                      <a:pt x="57542" y="4785"/>
                      <a:pt x="38999" y="2519"/>
                    </a:cubicBezTo>
                    <a:cubicBezTo>
                      <a:pt x="36577" y="2225"/>
                      <a:pt x="34131" y="2078"/>
                      <a:pt x="31683" y="2078"/>
                    </a:cubicBezTo>
                    <a:cubicBezTo>
                      <a:pt x="20582" y="2078"/>
                      <a:pt x="9413" y="5081"/>
                      <a:pt x="0" y="10912"/>
                    </a:cubicBezTo>
                    <a:lnTo>
                      <a:pt x="0" y="66986"/>
                    </a:lnTo>
                    <a:lnTo>
                      <a:pt x="199465" y="66986"/>
                    </a:lnTo>
                    <a:lnTo>
                      <a:pt x="199465" y="5359"/>
                    </a:lnTo>
                    <a:lnTo>
                      <a:pt x="199241" y="5295"/>
                    </a:lnTo>
                    <a:cubicBezTo>
                      <a:pt x="188800" y="1901"/>
                      <a:pt x="177377" y="1"/>
                      <a:pt x="16611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26"/>
              <p:cNvSpPr/>
              <p:nvPr/>
            </p:nvSpPr>
            <p:spPr>
              <a:xfrm>
                <a:off x="-1175" y="4316849"/>
                <a:ext cx="9143974" cy="826607"/>
              </a:xfrm>
              <a:custGeom>
                <a:avLst/>
                <a:gdLst/>
                <a:ahLst/>
                <a:cxnLst/>
                <a:rect l="l" t="t" r="r" b="b"/>
                <a:pathLst>
                  <a:path w="199465" h="66986" extrusionOk="0">
                    <a:moveTo>
                      <a:pt x="166114" y="1"/>
                    </a:moveTo>
                    <a:cubicBezTo>
                      <a:pt x="160749" y="1"/>
                      <a:pt x="155421" y="432"/>
                      <a:pt x="150253" y="1338"/>
                    </a:cubicBezTo>
                    <a:cubicBezTo>
                      <a:pt x="139562" y="3221"/>
                      <a:pt x="129732" y="7402"/>
                      <a:pt x="119966" y="11933"/>
                    </a:cubicBezTo>
                    <a:cubicBezTo>
                      <a:pt x="111911" y="15689"/>
                      <a:pt x="103675" y="19290"/>
                      <a:pt x="94773" y="19290"/>
                    </a:cubicBezTo>
                    <a:cubicBezTo>
                      <a:pt x="93765" y="19290"/>
                      <a:pt x="92748" y="19243"/>
                      <a:pt x="91722" y="19146"/>
                    </a:cubicBezTo>
                    <a:cubicBezTo>
                      <a:pt x="72988" y="17423"/>
                      <a:pt x="57542" y="4785"/>
                      <a:pt x="38999" y="2519"/>
                    </a:cubicBezTo>
                    <a:cubicBezTo>
                      <a:pt x="36577" y="2225"/>
                      <a:pt x="34131" y="2078"/>
                      <a:pt x="31683" y="2078"/>
                    </a:cubicBezTo>
                    <a:cubicBezTo>
                      <a:pt x="20582" y="2078"/>
                      <a:pt x="9413" y="5081"/>
                      <a:pt x="0" y="10912"/>
                    </a:cubicBezTo>
                    <a:lnTo>
                      <a:pt x="0" y="66986"/>
                    </a:lnTo>
                    <a:lnTo>
                      <a:pt x="199465" y="66986"/>
                    </a:lnTo>
                    <a:lnTo>
                      <a:pt x="199465" y="5359"/>
                    </a:lnTo>
                    <a:lnTo>
                      <a:pt x="199241" y="5295"/>
                    </a:lnTo>
                    <a:cubicBezTo>
                      <a:pt x="188800" y="1901"/>
                      <a:pt x="177377" y="1"/>
                      <a:pt x="16611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3" name="Google Shape;433;p26"/>
            <p:cNvGrpSpPr/>
            <p:nvPr/>
          </p:nvGrpSpPr>
          <p:grpSpPr>
            <a:xfrm flipH="1">
              <a:off x="558211" y="4587649"/>
              <a:ext cx="8025201" cy="899282"/>
              <a:chOff x="545225" y="4587649"/>
              <a:chExt cx="8025201" cy="899282"/>
            </a:xfrm>
          </p:grpSpPr>
          <p:sp>
            <p:nvSpPr>
              <p:cNvPr id="434" name="Google Shape;434;p26"/>
              <p:cNvSpPr/>
              <p:nvPr/>
            </p:nvSpPr>
            <p:spPr>
              <a:xfrm>
                <a:off x="545225" y="4728175"/>
                <a:ext cx="559693" cy="475131"/>
              </a:xfrm>
              <a:custGeom>
                <a:avLst/>
                <a:gdLst/>
                <a:ahLst/>
                <a:cxnLst/>
                <a:rect l="l" t="t" r="r" b="b"/>
                <a:pathLst>
                  <a:path w="11126" h="9445" extrusionOk="0">
                    <a:moveTo>
                      <a:pt x="9545" y="0"/>
                    </a:moveTo>
                    <a:lnTo>
                      <a:pt x="6749" y="2098"/>
                    </a:lnTo>
                    <a:cubicBezTo>
                      <a:pt x="6749" y="2098"/>
                      <a:pt x="5928" y="2736"/>
                      <a:pt x="5837" y="3435"/>
                    </a:cubicBezTo>
                    <a:cubicBezTo>
                      <a:pt x="5654" y="4833"/>
                      <a:pt x="4894" y="5137"/>
                      <a:pt x="3375" y="6384"/>
                    </a:cubicBezTo>
                    <a:cubicBezTo>
                      <a:pt x="2767" y="6900"/>
                      <a:pt x="1" y="8481"/>
                      <a:pt x="639" y="9301"/>
                    </a:cubicBezTo>
                    <a:cubicBezTo>
                      <a:pt x="730" y="9401"/>
                      <a:pt x="843" y="9444"/>
                      <a:pt x="972" y="9444"/>
                    </a:cubicBezTo>
                    <a:cubicBezTo>
                      <a:pt x="1830" y="9444"/>
                      <a:pt x="3393" y="7498"/>
                      <a:pt x="3922" y="7022"/>
                    </a:cubicBezTo>
                    <a:cubicBezTo>
                      <a:pt x="5350" y="5742"/>
                      <a:pt x="5817" y="5045"/>
                      <a:pt x="7120" y="5045"/>
                    </a:cubicBezTo>
                    <a:cubicBezTo>
                      <a:pt x="7148" y="5045"/>
                      <a:pt x="7176" y="5045"/>
                      <a:pt x="7204" y="5046"/>
                    </a:cubicBezTo>
                    <a:cubicBezTo>
                      <a:pt x="7934" y="5046"/>
                      <a:pt x="8694" y="4347"/>
                      <a:pt x="8694" y="4347"/>
                    </a:cubicBezTo>
                    <a:lnTo>
                      <a:pt x="8633" y="4317"/>
                    </a:lnTo>
                    <a:lnTo>
                      <a:pt x="11126" y="1855"/>
                    </a:lnTo>
                    <a:lnTo>
                      <a:pt x="8329" y="3952"/>
                    </a:lnTo>
                    <a:lnTo>
                      <a:pt x="8116" y="3678"/>
                    </a:lnTo>
                    <a:lnTo>
                      <a:pt x="10609" y="1247"/>
                    </a:lnTo>
                    <a:lnTo>
                      <a:pt x="7812" y="3314"/>
                    </a:lnTo>
                    <a:lnTo>
                      <a:pt x="7691" y="3192"/>
                    </a:lnTo>
                    <a:lnTo>
                      <a:pt x="7569" y="3070"/>
                    </a:lnTo>
                    <a:lnTo>
                      <a:pt x="10092" y="608"/>
                    </a:lnTo>
                    <a:lnTo>
                      <a:pt x="7265" y="2706"/>
                    </a:lnTo>
                    <a:lnTo>
                      <a:pt x="7052" y="2462"/>
                    </a:lnTo>
                    <a:lnTo>
                      <a:pt x="954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26"/>
              <p:cNvSpPr/>
              <p:nvPr/>
            </p:nvSpPr>
            <p:spPr>
              <a:xfrm>
                <a:off x="8272815" y="4668373"/>
                <a:ext cx="297611" cy="818559"/>
              </a:xfrm>
              <a:custGeom>
                <a:avLst/>
                <a:gdLst/>
                <a:ahLst/>
                <a:cxnLst/>
                <a:rect l="l" t="t" r="r" b="b"/>
                <a:pathLst>
                  <a:path w="5260" h="14466" extrusionOk="0">
                    <a:moveTo>
                      <a:pt x="396" y="1"/>
                    </a:moveTo>
                    <a:cubicBezTo>
                      <a:pt x="1" y="1"/>
                      <a:pt x="31" y="335"/>
                      <a:pt x="153" y="791"/>
                    </a:cubicBezTo>
                    <a:cubicBezTo>
                      <a:pt x="305" y="1277"/>
                      <a:pt x="3618" y="12828"/>
                      <a:pt x="3618" y="12828"/>
                    </a:cubicBezTo>
                    <a:cubicBezTo>
                      <a:pt x="3618" y="12828"/>
                      <a:pt x="3988" y="14466"/>
                      <a:pt x="4530" y="14466"/>
                    </a:cubicBezTo>
                    <a:cubicBezTo>
                      <a:pt x="4570" y="14466"/>
                      <a:pt x="4610" y="14457"/>
                      <a:pt x="4651" y="14439"/>
                    </a:cubicBezTo>
                    <a:cubicBezTo>
                      <a:pt x="5259" y="14165"/>
                      <a:pt x="3982" y="10153"/>
                      <a:pt x="3527" y="9271"/>
                    </a:cubicBezTo>
                    <a:cubicBezTo>
                      <a:pt x="3162" y="8451"/>
                      <a:pt x="2888" y="7600"/>
                      <a:pt x="2675" y="6718"/>
                    </a:cubicBezTo>
                    <a:cubicBezTo>
                      <a:pt x="2645" y="6597"/>
                      <a:pt x="2645" y="6445"/>
                      <a:pt x="2675" y="6323"/>
                    </a:cubicBezTo>
                    <a:cubicBezTo>
                      <a:pt x="2767" y="5837"/>
                      <a:pt x="2979" y="4317"/>
                      <a:pt x="2493" y="3071"/>
                    </a:cubicBezTo>
                    <a:cubicBezTo>
                      <a:pt x="1916" y="1551"/>
                      <a:pt x="791" y="1"/>
                      <a:pt x="3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36" name="Google Shape;436;p26"/>
              <p:cNvGrpSpPr/>
              <p:nvPr/>
            </p:nvGrpSpPr>
            <p:grpSpPr>
              <a:xfrm>
                <a:off x="6501367" y="4587649"/>
                <a:ext cx="699014" cy="527415"/>
                <a:chOff x="2063375" y="1193825"/>
                <a:chExt cx="491675" cy="370975"/>
              </a:xfrm>
            </p:grpSpPr>
            <p:sp>
              <p:nvSpPr>
                <p:cNvPr id="437" name="Google Shape;437;p26"/>
                <p:cNvSpPr/>
                <p:nvPr/>
              </p:nvSpPr>
              <p:spPr>
                <a:xfrm>
                  <a:off x="2063375" y="1193825"/>
                  <a:ext cx="491675" cy="370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67" h="14839" extrusionOk="0">
                      <a:moveTo>
                        <a:pt x="15669" y="1"/>
                      </a:moveTo>
                      <a:cubicBezTo>
                        <a:pt x="15242" y="1"/>
                        <a:pt x="14819" y="63"/>
                        <a:pt x="14408" y="193"/>
                      </a:cubicBezTo>
                      <a:cubicBezTo>
                        <a:pt x="12493" y="923"/>
                        <a:pt x="10213" y="1592"/>
                        <a:pt x="8694" y="4449"/>
                      </a:cubicBezTo>
                      <a:cubicBezTo>
                        <a:pt x="7721" y="5999"/>
                        <a:pt x="6323" y="7215"/>
                        <a:pt x="4681" y="7944"/>
                      </a:cubicBezTo>
                      <a:cubicBezTo>
                        <a:pt x="2219" y="9038"/>
                        <a:pt x="0" y="10923"/>
                        <a:pt x="1855" y="13446"/>
                      </a:cubicBezTo>
                      <a:cubicBezTo>
                        <a:pt x="2524" y="14444"/>
                        <a:pt x="3307" y="14839"/>
                        <a:pt x="4124" y="14839"/>
                      </a:cubicBezTo>
                      <a:cubicBezTo>
                        <a:pt x="5422" y="14839"/>
                        <a:pt x="6808" y="13842"/>
                        <a:pt x="7964" y="12686"/>
                      </a:cubicBezTo>
                      <a:cubicBezTo>
                        <a:pt x="9271" y="11440"/>
                        <a:pt x="10882" y="10558"/>
                        <a:pt x="12645" y="10133"/>
                      </a:cubicBezTo>
                      <a:cubicBezTo>
                        <a:pt x="15837" y="9677"/>
                        <a:pt x="17265" y="7792"/>
                        <a:pt x="18603" y="6181"/>
                      </a:cubicBezTo>
                      <a:cubicBezTo>
                        <a:pt x="19028" y="5634"/>
                        <a:pt x="19302" y="4996"/>
                        <a:pt x="19423" y="4327"/>
                      </a:cubicBezTo>
                      <a:cubicBezTo>
                        <a:pt x="19667" y="2351"/>
                        <a:pt x="18390" y="528"/>
                        <a:pt x="16475" y="72"/>
                      </a:cubicBezTo>
                      <a:cubicBezTo>
                        <a:pt x="16206" y="25"/>
                        <a:pt x="15936" y="1"/>
                        <a:pt x="1566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" name="Google Shape;438;p26"/>
                <p:cNvSpPr/>
                <p:nvPr/>
              </p:nvSpPr>
              <p:spPr>
                <a:xfrm>
                  <a:off x="2231025" y="1256775"/>
                  <a:ext cx="247275" cy="216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91" h="8649" extrusionOk="0">
                      <a:moveTo>
                        <a:pt x="5905" y="0"/>
                      </a:moveTo>
                      <a:cubicBezTo>
                        <a:pt x="3772" y="0"/>
                        <a:pt x="1346" y="715"/>
                        <a:pt x="255" y="3602"/>
                      </a:cubicBezTo>
                      <a:cubicBezTo>
                        <a:pt x="255" y="3602"/>
                        <a:pt x="1" y="4551"/>
                        <a:pt x="561" y="4551"/>
                      </a:cubicBezTo>
                      <a:cubicBezTo>
                        <a:pt x="643" y="4551"/>
                        <a:pt x="743" y="4531"/>
                        <a:pt x="863" y="4484"/>
                      </a:cubicBezTo>
                      <a:cubicBezTo>
                        <a:pt x="1805" y="4089"/>
                        <a:pt x="1228" y="2265"/>
                        <a:pt x="3507" y="1323"/>
                      </a:cubicBezTo>
                      <a:cubicBezTo>
                        <a:pt x="4267" y="1009"/>
                        <a:pt x="5118" y="904"/>
                        <a:pt x="5915" y="904"/>
                      </a:cubicBezTo>
                      <a:cubicBezTo>
                        <a:pt x="7510" y="904"/>
                        <a:pt x="8887" y="1323"/>
                        <a:pt x="8887" y="1323"/>
                      </a:cubicBezTo>
                      <a:cubicBezTo>
                        <a:pt x="8887" y="1323"/>
                        <a:pt x="8705" y="4575"/>
                        <a:pt x="7033" y="6368"/>
                      </a:cubicBezTo>
                      <a:cubicBezTo>
                        <a:pt x="5362" y="8192"/>
                        <a:pt x="3842" y="7037"/>
                        <a:pt x="3173" y="7797"/>
                      </a:cubicBezTo>
                      <a:cubicBezTo>
                        <a:pt x="2474" y="8557"/>
                        <a:pt x="3781" y="8648"/>
                        <a:pt x="3781" y="8648"/>
                      </a:cubicBezTo>
                      <a:cubicBezTo>
                        <a:pt x="9891" y="8587"/>
                        <a:pt x="9799" y="685"/>
                        <a:pt x="9799" y="685"/>
                      </a:cubicBezTo>
                      <a:cubicBezTo>
                        <a:pt x="9799" y="685"/>
                        <a:pt x="7992" y="0"/>
                        <a:pt x="5905" y="0"/>
                      </a:cubicBezTo>
                      <a:close/>
                    </a:path>
                  </a:pathLst>
                </a:custGeom>
                <a:solidFill>
                  <a:srgbClr val="06435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39" name="Google Shape;439;p26"/>
            <p:cNvGrpSpPr/>
            <p:nvPr/>
          </p:nvGrpSpPr>
          <p:grpSpPr>
            <a:xfrm>
              <a:off x="6034437" y="-3748"/>
              <a:ext cx="3109560" cy="1745801"/>
              <a:chOff x="6010463" y="146675"/>
              <a:chExt cx="2936872" cy="1648849"/>
            </a:xfrm>
          </p:grpSpPr>
          <p:sp>
            <p:nvSpPr>
              <p:cNvPr id="440" name="Google Shape;440;p26"/>
              <p:cNvSpPr/>
              <p:nvPr/>
            </p:nvSpPr>
            <p:spPr>
              <a:xfrm>
                <a:off x="6026756" y="146675"/>
                <a:ext cx="2920579" cy="1648849"/>
              </a:xfrm>
              <a:custGeom>
                <a:avLst/>
                <a:gdLst/>
                <a:ahLst/>
                <a:cxnLst/>
                <a:rect l="l" t="t" r="r" b="b"/>
                <a:pathLst>
                  <a:path w="83160" h="46949" extrusionOk="0">
                    <a:moveTo>
                      <a:pt x="102" y="0"/>
                    </a:moveTo>
                    <a:cubicBezTo>
                      <a:pt x="41" y="183"/>
                      <a:pt x="0" y="386"/>
                      <a:pt x="0" y="589"/>
                    </a:cubicBezTo>
                    <a:cubicBezTo>
                      <a:pt x="0" y="1583"/>
                      <a:pt x="792" y="2395"/>
                      <a:pt x="1786" y="2456"/>
                    </a:cubicBezTo>
                    <a:cubicBezTo>
                      <a:pt x="1726" y="2720"/>
                      <a:pt x="1705" y="3004"/>
                      <a:pt x="1705" y="3308"/>
                    </a:cubicBezTo>
                    <a:cubicBezTo>
                      <a:pt x="1690" y="5967"/>
                      <a:pt x="3877" y="7875"/>
                      <a:pt x="6270" y="7875"/>
                    </a:cubicBezTo>
                    <a:cubicBezTo>
                      <a:pt x="7001" y="7875"/>
                      <a:pt x="7752" y="7697"/>
                      <a:pt x="8464" y="7307"/>
                    </a:cubicBezTo>
                    <a:lnTo>
                      <a:pt x="8464" y="7612"/>
                    </a:lnTo>
                    <a:cubicBezTo>
                      <a:pt x="8464" y="12767"/>
                      <a:pt x="12037" y="17253"/>
                      <a:pt x="17071" y="18410"/>
                    </a:cubicBezTo>
                    <a:cubicBezTo>
                      <a:pt x="17899" y="18600"/>
                      <a:pt x="18732" y="18692"/>
                      <a:pt x="19555" y="18692"/>
                    </a:cubicBezTo>
                    <a:cubicBezTo>
                      <a:pt x="23730" y="18692"/>
                      <a:pt x="27651" y="16325"/>
                      <a:pt x="29533" y="12442"/>
                    </a:cubicBezTo>
                    <a:cubicBezTo>
                      <a:pt x="31410" y="14438"/>
                      <a:pt x="33967" y="15474"/>
                      <a:pt x="36551" y="15474"/>
                    </a:cubicBezTo>
                    <a:cubicBezTo>
                      <a:pt x="38383" y="15474"/>
                      <a:pt x="40229" y="14953"/>
                      <a:pt x="41854" y="13884"/>
                    </a:cubicBezTo>
                    <a:cubicBezTo>
                      <a:pt x="44415" y="17637"/>
                      <a:pt x="48480" y="19531"/>
                      <a:pt x="52551" y="19531"/>
                    </a:cubicBezTo>
                    <a:cubicBezTo>
                      <a:pt x="56449" y="19531"/>
                      <a:pt x="60352" y="17794"/>
                      <a:pt x="62943" y="14289"/>
                    </a:cubicBezTo>
                    <a:cubicBezTo>
                      <a:pt x="65135" y="18836"/>
                      <a:pt x="69743" y="21718"/>
                      <a:pt x="74797" y="21718"/>
                    </a:cubicBezTo>
                    <a:cubicBezTo>
                      <a:pt x="75507" y="21718"/>
                      <a:pt x="76198" y="21678"/>
                      <a:pt x="76908" y="21576"/>
                    </a:cubicBezTo>
                    <a:lnTo>
                      <a:pt x="76908" y="21576"/>
                    </a:lnTo>
                    <a:cubicBezTo>
                      <a:pt x="76766" y="22124"/>
                      <a:pt x="76705" y="22693"/>
                      <a:pt x="76705" y="23261"/>
                    </a:cubicBezTo>
                    <a:cubicBezTo>
                      <a:pt x="76705" y="25697"/>
                      <a:pt x="78004" y="27950"/>
                      <a:pt x="80115" y="29168"/>
                    </a:cubicBezTo>
                    <a:cubicBezTo>
                      <a:pt x="80115" y="29168"/>
                      <a:pt x="82145" y="34770"/>
                      <a:pt x="83160" y="46948"/>
                    </a:cubicBezTo>
                    <a:lnTo>
                      <a:pt x="83139" y="30061"/>
                    </a:lnTo>
                    <a:lnTo>
                      <a:pt x="8313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26"/>
              <p:cNvSpPr/>
              <p:nvPr/>
            </p:nvSpPr>
            <p:spPr>
              <a:xfrm>
                <a:off x="6010463" y="150212"/>
                <a:ext cx="2932801" cy="597766"/>
              </a:xfrm>
              <a:custGeom>
                <a:avLst/>
                <a:gdLst/>
                <a:ahLst/>
                <a:cxnLst/>
                <a:rect l="l" t="t" r="r" b="b"/>
                <a:pathLst>
                  <a:path w="55556" h="11324" extrusionOk="0">
                    <a:moveTo>
                      <a:pt x="1" y="0"/>
                    </a:moveTo>
                    <a:cubicBezTo>
                      <a:pt x="1" y="0"/>
                      <a:pt x="1416" y="4277"/>
                      <a:pt x="6659" y="4277"/>
                    </a:cubicBezTo>
                    <a:cubicBezTo>
                      <a:pt x="7471" y="4277"/>
                      <a:pt x="8374" y="4174"/>
                      <a:pt x="9378" y="3938"/>
                    </a:cubicBezTo>
                    <a:cubicBezTo>
                      <a:pt x="9378" y="3938"/>
                      <a:pt x="11483" y="9053"/>
                      <a:pt x="17855" y="9053"/>
                    </a:cubicBezTo>
                    <a:cubicBezTo>
                      <a:pt x="18562" y="9053"/>
                      <a:pt x="19321" y="8990"/>
                      <a:pt x="20136" y="8850"/>
                    </a:cubicBezTo>
                    <a:cubicBezTo>
                      <a:pt x="28275" y="7449"/>
                      <a:pt x="27890" y="1787"/>
                      <a:pt x="27890" y="1786"/>
                    </a:cubicBezTo>
                    <a:lnTo>
                      <a:pt x="27890" y="1786"/>
                    </a:lnTo>
                    <a:cubicBezTo>
                      <a:pt x="27890" y="1787"/>
                      <a:pt x="29740" y="6589"/>
                      <a:pt x="35736" y="6589"/>
                    </a:cubicBezTo>
                    <a:cubicBezTo>
                      <a:pt x="36297" y="6589"/>
                      <a:pt x="36895" y="6547"/>
                      <a:pt x="37531" y="6455"/>
                    </a:cubicBezTo>
                    <a:cubicBezTo>
                      <a:pt x="42605" y="5724"/>
                      <a:pt x="42605" y="2294"/>
                      <a:pt x="42605" y="2294"/>
                    </a:cubicBezTo>
                    <a:cubicBezTo>
                      <a:pt x="42605" y="2294"/>
                      <a:pt x="43620" y="8626"/>
                      <a:pt x="50724" y="10778"/>
                    </a:cubicBezTo>
                    <a:cubicBezTo>
                      <a:pt x="52830" y="11234"/>
                      <a:pt x="54158" y="11323"/>
                      <a:pt x="54878" y="11323"/>
                    </a:cubicBezTo>
                    <a:cubicBezTo>
                      <a:pt x="55345" y="11323"/>
                      <a:pt x="55555" y="11285"/>
                      <a:pt x="55555" y="11285"/>
                    </a:cubicBezTo>
                    <a:lnTo>
                      <a:pt x="5555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42" name="Google Shape;442;p26"/>
          <p:cNvSpPr txBox="1">
            <a:spLocks noGrp="1"/>
          </p:cNvSpPr>
          <p:nvPr>
            <p:ph type="subTitle" idx="1"/>
          </p:nvPr>
        </p:nvSpPr>
        <p:spPr>
          <a:xfrm>
            <a:off x="1162967" y="2258421"/>
            <a:ext cx="2958900" cy="105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43" name="Google Shape;443;p26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57813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Fredoka One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rompt"/>
              <a:buNone/>
              <a:defRPr sz="32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300850"/>
            <a:ext cx="77040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○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■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○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■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○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■"/>
              <a:defRPr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8" r:id="rId4"/>
    <p:sldLayoutId id="2147483660" r:id="rId5"/>
    <p:sldLayoutId id="2147483662" r:id="rId6"/>
    <p:sldLayoutId id="2147483668" r:id="rId7"/>
    <p:sldLayoutId id="2147483670" r:id="rId8"/>
    <p:sldLayoutId id="2147483672" r:id="rId9"/>
    <p:sldLayoutId id="2147483673" r:id="rId10"/>
    <p:sldLayoutId id="2147483678" r:id="rId11"/>
    <p:sldLayoutId id="214748367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6"/>
          <p:cNvSpPr/>
          <p:nvPr/>
        </p:nvSpPr>
        <p:spPr>
          <a:xfrm>
            <a:off x="12812293" y="872774"/>
            <a:ext cx="144983" cy="272315"/>
          </a:xfrm>
          <a:custGeom>
            <a:avLst/>
            <a:gdLst/>
            <a:ahLst/>
            <a:cxnLst/>
            <a:rect l="l" t="t" r="r" b="b"/>
            <a:pathLst>
              <a:path w="739" h="1388" extrusionOk="0">
                <a:moveTo>
                  <a:pt x="36" y="1"/>
                </a:moveTo>
                <a:cubicBezTo>
                  <a:pt x="27" y="1"/>
                  <a:pt x="18" y="7"/>
                  <a:pt x="12" y="18"/>
                </a:cubicBezTo>
                <a:cubicBezTo>
                  <a:pt x="1" y="30"/>
                  <a:pt x="1" y="42"/>
                  <a:pt x="12" y="54"/>
                </a:cubicBezTo>
                <a:cubicBezTo>
                  <a:pt x="405" y="590"/>
                  <a:pt x="679" y="1352"/>
                  <a:pt x="703" y="1364"/>
                </a:cubicBezTo>
                <a:cubicBezTo>
                  <a:pt x="679" y="1388"/>
                  <a:pt x="715" y="1388"/>
                  <a:pt x="727" y="1388"/>
                </a:cubicBezTo>
                <a:cubicBezTo>
                  <a:pt x="739" y="1364"/>
                  <a:pt x="739" y="1352"/>
                  <a:pt x="739" y="1340"/>
                </a:cubicBezTo>
                <a:cubicBezTo>
                  <a:pt x="739" y="1328"/>
                  <a:pt x="453" y="554"/>
                  <a:pt x="60" y="18"/>
                </a:cubicBezTo>
                <a:cubicBezTo>
                  <a:pt x="54" y="7"/>
                  <a:pt x="45" y="1"/>
                  <a:pt x="36" y="1"/>
                </a:cubicBezTo>
                <a:close/>
              </a:path>
            </a:pathLst>
          </a:custGeom>
          <a:solidFill>
            <a:srgbClr val="FEF8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36"/>
          <p:cNvSpPr/>
          <p:nvPr/>
        </p:nvSpPr>
        <p:spPr>
          <a:xfrm>
            <a:off x="12634741" y="984406"/>
            <a:ext cx="165975" cy="226210"/>
          </a:xfrm>
          <a:custGeom>
            <a:avLst/>
            <a:gdLst/>
            <a:ahLst/>
            <a:cxnLst/>
            <a:rect l="l" t="t" r="r" b="b"/>
            <a:pathLst>
              <a:path w="846" h="1153" extrusionOk="0">
                <a:moveTo>
                  <a:pt x="804" y="0"/>
                </a:moveTo>
                <a:cubicBezTo>
                  <a:pt x="798" y="0"/>
                  <a:pt x="792" y="3"/>
                  <a:pt x="786" y="9"/>
                </a:cubicBezTo>
                <a:cubicBezTo>
                  <a:pt x="751" y="21"/>
                  <a:pt x="179" y="497"/>
                  <a:pt x="1" y="1116"/>
                </a:cubicBezTo>
                <a:cubicBezTo>
                  <a:pt x="1" y="1128"/>
                  <a:pt x="1" y="1140"/>
                  <a:pt x="24" y="1152"/>
                </a:cubicBezTo>
                <a:cubicBezTo>
                  <a:pt x="24" y="1140"/>
                  <a:pt x="36" y="1140"/>
                  <a:pt x="60" y="1140"/>
                </a:cubicBezTo>
                <a:lnTo>
                  <a:pt x="72" y="1128"/>
                </a:lnTo>
                <a:cubicBezTo>
                  <a:pt x="251" y="533"/>
                  <a:pt x="822" y="57"/>
                  <a:pt x="822" y="57"/>
                </a:cubicBezTo>
                <a:cubicBezTo>
                  <a:pt x="846" y="45"/>
                  <a:pt x="846" y="21"/>
                  <a:pt x="822" y="9"/>
                </a:cubicBezTo>
                <a:cubicBezTo>
                  <a:pt x="816" y="3"/>
                  <a:pt x="810" y="0"/>
                  <a:pt x="804" y="0"/>
                </a:cubicBezTo>
                <a:close/>
              </a:path>
            </a:pathLst>
          </a:custGeom>
          <a:solidFill>
            <a:srgbClr val="FEF8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36"/>
          <p:cNvSpPr txBox="1">
            <a:spLocks noGrp="1"/>
          </p:cNvSpPr>
          <p:nvPr>
            <p:ph type="ctrTitle"/>
          </p:nvPr>
        </p:nvSpPr>
        <p:spPr>
          <a:xfrm>
            <a:off x="1466674" y="1245005"/>
            <a:ext cx="6641617" cy="24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4500" b="0" dirty="0">
                <a:latin typeface="Prompt Light"/>
                <a:sym typeface="Prompt Light"/>
              </a:rPr>
              <a:t>Le Développement Durable &amp; </a:t>
            </a:r>
            <a:br>
              <a:rPr lang="en" sz="4500" b="0" dirty="0">
                <a:latin typeface="Prompt Light"/>
                <a:sym typeface="Prompt Light"/>
              </a:rPr>
            </a:br>
            <a:r>
              <a:rPr lang="en" sz="4500" b="0" dirty="0">
                <a:latin typeface="Prompt Light"/>
                <a:sym typeface="Prompt Light"/>
              </a:rPr>
              <a:t>Son application dans le milieu professionnel</a:t>
            </a:r>
            <a:endParaRPr lang="fr-FR" sz="4500" b="0" dirty="0">
              <a:latin typeface="Prompt Light"/>
              <a:sym typeface="Prompt Light"/>
            </a:endParaRPr>
          </a:p>
        </p:txBody>
      </p:sp>
      <p:sp>
        <p:nvSpPr>
          <p:cNvPr id="532" name="Google Shape;532;p36"/>
          <p:cNvSpPr txBox="1">
            <a:spLocks noGrp="1"/>
          </p:cNvSpPr>
          <p:nvPr>
            <p:ph type="subTitle" idx="1"/>
          </p:nvPr>
        </p:nvSpPr>
        <p:spPr>
          <a:xfrm>
            <a:off x="0" y="189102"/>
            <a:ext cx="4513800" cy="4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Vendredi 12 novembre 2021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Conférence Lycée Jacques Monod</a:t>
            </a:r>
            <a:endParaRPr sz="1400" dirty="0"/>
          </a:p>
        </p:txBody>
      </p:sp>
      <p:grpSp>
        <p:nvGrpSpPr>
          <p:cNvPr id="533" name="Google Shape;533;p36"/>
          <p:cNvGrpSpPr/>
          <p:nvPr/>
        </p:nvGrpSpPr>
        <p:grpSpPr>
          <a:xfrm>
            <a:off x="-339609" y="2083720"/>
            <a:ext cx="2897822" cy="3347369"/>
            <a:chOff x="-339609" y="2083720"/>
            <a:chExt cx="2897822" cy="3347369"/>
          </a:xfrm>
        </p:grpSpPr>
        <p:sp>
          <p:nvSpPr>
            <p:cNvPr id="534" name="Google Shape;534;p36"/>
            <p:cNvSpPr/>
            <p:nvPr/>
          </p:nvSpPr>
          <p:spPr>
            <a:xfrm>
              <a:off x="629128" y="2086293"/>
              <a:ext cx="1454974" cy="1926946"/>
            </a:xfrm>
            <a:custGeom>
              <a:avLst/>
              <a:gdLst/>
              <a:ahLst/>
              <a:cxnLst/>
              <a:rect l="l" t="t" r="r" b="b"/>
              <a:pathLst>
                <a:path w="15833" h="20969" extrusionOk="0">
                  <a:moveTo>
                    <a:pt x="4684" y="0"/>
                  </a:moveTo>
                  <a:cubicBezTo>
                    <a:pt x="4666" y="0"/>
                    <a:pt x="4647" y="1"/>
                    <a:pt x="4628" y="2"/>
                  </a:cubicBezTo>
                  <a:cubicBezTo>
                    <a:pt x="3776" y="22"/>
                    <a:pt x="4263" y="2985"/>
                    <a:pt x="4263" y="2985"/>
                  </a:cubicBezTo>
                  <a:cubicBezTo>
                    <a:pt x="4263" y="2985"/>
                    <a:pt x="3552" y="5279"/>
                    <a:pt x="2862" y="7694"/>
                  </a:cubicBezTo>
                  <a:cubicBezTo>
                    <a:pt x="2152" y="10110"/>
                    <a:pt x="832" y="14738"/>
                    <a:pt x="569" y="15692"/>
                  </a:cubicBezTo>
                  <a:cubicBezTo>
                    <a:pt x="284" y="16666"/>
                    <a:pt x="0" y="20299"/>
                    <a:pt x="4527" y="20746"/>
                  </a:cubicBezTo>
                  <a:cubicBezTo>
                    <a:pt x="6215" y="20912"/>
                    <a:pt x="7310" y="20969"/>
                    <a:pt x="8037" y="20969"/>
                  </a:cubicBezTo>
                  <a:cubicBezTo>
                    <a:pt x="9258" y="20969"/>
                    <a:pt x="9438" y="20809"/>
                    <a:pt x="9642" y="20746"/>
                  </a:cubicBezTo>
                  <a:cubicBezTo>
                    <a:pt x="9966" y="20624"/>
                    <a:pt x="9865" y="20076"/>
                    <a:pt x="9865" y="20076"/>
                  </a:cubicBezTo>
                  <a:cubicBezTo>
                    <a:pt x="10190" y="20056"/>
                    <a:pt x="10494" y="19974"/>
                    <a:pt x="10799" y="19853"/>
                  </a:cubicBezTo>
                  <a:cubicBezTo>
                    <a:pt x="10799" y="19853"/>
                    <a:pt x="11022" y="20340"/>
                    <a:pt x="12422" y="20340"/>
                  </a:cubicBezTo>
                  <a:cubicBezTo>
                    <a:pt x="12773" y="20340"/>
                    <a:pt x="13124" y="20346"/>
                    <a:pt x="13459" y="20346"/>
                  </a:cubicBezTo>
                  <a:cubicBezTo>
                    <a:pt x="14462" y="20346"/>
                    <a:pt x="15315" y="20289"/>
                    <a:pt x="15528" y="19832"/>
                  </a:cubicBezTo>
                  <a:cubicBezTo>
                    <a:pt x="15832" y="19203"/>
                    <a:pt x="15650" y="17031"/>
                    <a:pt x="15122" y="17011"/>
                  </a:cubicBezTo>
                  <a:cubicBezTo>
                    <a:pt x="15109" y="17010"/>
                    <a:pt x="15096" y="17010"/>
                    <a:pt x="15083" y="17010"/>
                  </a:cubicBezTo>
                  <a:cubicBezTo>
                    <a:pt x="14604" y="17010"/>
                    <a:pt x="13998" y="17657"/>
                    <a:pt x="13397" y="17657"/>
                  </a:cubicBezTo>
                  <a:cubicBezTo>
                    <a:pt x="13342" y="17657"/>
                    <a:pt x="13288" y="17652"/>
                    <a:pt x="13234" y="17640"/>
                  </a:cubicBezTo>
                  <a:cubicBezTo>
                    <a:pt x="12564" y="17498"/>
                    <a:pt x="12970" y="17153"/>
                    <a:pt x="12483" y="16118"/>
                  </a:cubicBezTo>
                  <a:cubicBezTo>
                    <a:pt x="12483" y="16118"/>
                    <a:pt x="13356" y="15956"/>
                    <a:pt x="12788" y="14271"/>
                  </a:cubicBezTo>
                  <a:cubicBezTo>
                    <a:pt x="12240" y="12566"/>
                    <a:pt x="10311" y="9440"/>
                    <a:pt x="10088" y="8527"/>
                  </a:cubicBezTo>
                  <a:cubicBezTo>
                    <a:pt x="9865" y="7593"/>
                    <a:pt x="9743" y="6700"/>
                    <a:pt x="9743" y="6700"/>
                  </a:cubicBezTo>
                  <a:lnTo>
                    <a:pt x="9743" y="6700"/>
                  </a:lnTo>
                  <a:cubicBezTo>
                    <a:pt x="9743" y="6700"/>
                    <a:pt x="10288" y="6778"/>
                    <a:pt x="10919" y="6778"/>
                  </a:cubicBezTo>
                  <a:cubicBezTo>
                    <a:pt x="11654" y="6778"/>
                    <a:pt x="12507" y="6672"/>
                    <a:pt x="12747" y="6213"/>
                  </a:cubicBezTo>
                  <a:cubicBezTo>
                    <a:pt x="13194" y="5360"/>
                    <a:pt x="12828" y="4366"/>
                    <a:pt x="11854" y="3919"/>
                  </a:cubicBezTo>
                  <a:cubicBezTo>
                    <a:pt x="10819" y="3412"/>
                    <a:pt x="9946" y="2600"/>
                    <a:pt x="9378" y="1585"/>
                  </a:cubicBezTo>
                  <a:cubicBezTo>
                    <a:pt x="8981" y="882"/>
                    <a:pt x="7981" y="622"/>
                    <a:pt x="7113" y="622"/>
                  </a:cubicBezTo>
                  <a:cubicBezTo>
                    <a:pt x="6602" y="622"/>
                    <a:pt x="6137" y="711"/>
                    <a:pt x="5866" y="854"/>
                  </a:cubicBezTo>
                  <a:cubicBezTo>
                    <a:pt x="5866" y="854"/>
                    <a:pt x="5498" y="0"/>
                    <a:pt x="46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6"/>
            <p:cNvSpPr/>
            <p:nvPr/>
          </p:nvSpPr>
          <p:spPr>
            <a:xfrm>
              <a:off x="1345372" y="2083720"/>
              <a:ext cx="151167" cy="155762"/>
            </a:xfrm>
            <a:custGeom>
              <a:avLst/>
              <a:gdLst/>
              <a:ahLst/>
              <a:cxnLst/>
              <a:rect l="l" t="t" r="r" b="b"/>
              <a:pathLst>
                <a:path w="1645" h="1695" extrusionOk="0">
                  <a:moveTo>
                    <a:pt x="1085" y="0"/>
                  </a:moveTo>
                  <a:cubicBezTo>
                    <a:pt x="592" y="0"/>
                    <a:pt x="1" y="700"/>
                    <a:pt x="1" y="700"/>
                  </a:cubicBezTo>
                  <a:cubicBezTo>
                    <a:pt x="650" y="801"/>
                    <a:pt x="1300" y="1085"/>
                    <a:pt x="1584" y="1613"/>
                  </a:cubicBezTo>
                  <a:cubicBezTo>
                    <a:pt x="1604" y="1633"/>
                    <a:pt x="1624" y="1674"/>
                    <a:pt x="1645" y="1694"/>
                  </a:cubicBezTo>
                  <a:cubicBezTo>
                    <a:pt x="1645" y="1390"/>
                    <a:pt x="1624" y="111"/>
                    <a:pt x="1178" y="9"/>
                  </a:cubicBezTo>
                  <a:cubicBezTo>
                    <a:pt x="1147" y="3"/>
                    <a:pt x="1116" y="0"/>
                    <a:pt x="10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6"/>
            <p:cNvSpPr/>
            <p:nvPr/>
          </p:nvSpPr>
          <p:spPr>
            <a:xfrm>
              <a:off x="1151377" y="2655317"/>
              <a:ext cx="373186" cy="78662"/>
            </a:xfrm>
            <a:custGeom>
              <a:avLst/>
              <a:gdLst/>
              <a:ahLst/>
              <a:cxnLst/>
              <a:rect l="l" t="t" r="r" b="b"/>
              <a:pathLst>
                <a:path w="4061" h="856" extrusionOk="0">
                  <a:moveTo>
                    <a:pt x="1" y="0"/>
                  </a:moveTo>
                  <a:cubicBezTo>
                    <a:pt x="183" y="325"/>
                    <a:pt x="488" y="549"/>
                    <a:pt x="853" y="670"/>
                  </a:cubicBezTo>
                  <a:cubicBezTo>
                    <a:pt x="1198" y="792"/>
                    <a:pt x="1564" y="853"/>
                    <a:pt x="1929" y="853"/>
                  </a:cubicBezTo>
                  <a:cubicBezTo>
                    <a:pt x="1981" y="854"/>
                    <a:pt x="2034" y="855"/>
                    <a:pt x="2086" y="855"/>
                  </a:cubicBezTo>
                  <a:cubicBezTo>
                    <a:pt x="2764" y="855"/>
                    <a:pt x="3438" y="734"/>
                    <a:pt x="4060" y="508"/>
                  </a:cubicBezTo>
                  <a:lnTo>
                    <a:pt x="4060" y="508"/>
                  </a:lnTo>
                  <a:cubicBezTo>
                    <a:pt x="3715" y="528"/>
                    <a:pt x="3350" y="569"/>
                    <a:pt x="3005" y="589"/>
                  </a:cubicBezTo>
                  <a:cubicBezTo>
                    <a:pt x="2639" y="609"/>
                    <a:pt x="2294" y="609"/>
                    <a:pt x="1949" y="609"/>
                  </a:cubicBezTo>
                  <a:cubicBezTo>
                    <a:pt x="1584" y="609"/>
                    <a:pt x="1239" y="549"/>
                    <a:pt x="894" y="488"/>
                  </a:cubicBezTo>
                  <a:cubicBezTo>
                    <a:pt x="549" y="406"/>
                    <a:pt x="244" y="244"/>
                    <a:pt x="1" y="0"/>
                  </a:cubicBezTo>
                  <a:close/>
                </a:path>
              </a:pathLst>
            </a:custGeom>
            <a:solidFill>
              <a:srgbClr val="D8F1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6"/>
            <p:cNvSpPr/>
            <p:nvPr/>
          </p:nvSpPr>
          <p:spPr>
            <a:xfrm>
              <a:off x="1089807" y="3369721"/>
              <a:ext cx="453410" cy="561478"/>
            </a:xfrm>
            <a:custGeom>
              <a:avLst/>
              <a:gdLst/>
              <a:ahLst/>
              <a:cxnLst/>
              <a:rect l="l" t="t" r="r" b="b"/>
              <a:pathLst>
                <a:path w="4934" h="6110" extrusionOk="0">
                  <a:moveTo>
                    <a:pt x="1" y="0"/>
                  </a:moveTo>
                  <a:cubicBezTo>
                    <a:pt x="244" y="325"/>
                    <a:pt x="468" y="650"/>
                    <a:pt x="691" y="975"/>
                  </a:cubicBezTo>
                  <a:cubicBezTo>
                    <a:pt x="894" y="1299"/>
                    <a:pt x="1077" y="1645"/>
                    <a:pt x="1239" y="1990"/>
                  </a:cubicBezTo>
                  <a:cubicBezTo>
                    <a:pt x="1523" y="2741"/>
                    <a:pt x="1848" y="3471"/>
                    <a:pt x="2234" y="4161"/>
                  </a:cubicBezTo>
                  <a:cubicBezTo>
                    <a:pt x="2294" y="4243"/>
                    <a:pt x="2376" y="4324"/>
                    <a:pt x="2457" y="4405"/>
                  </a:cubicBezTo>
                  <a:cubicBezTo>
                    <a:pt x="2497" y="4446"/>
                    <a:pt x="2538" y="4486"/>
                    <a:pt x="2599" y="4527"/>
                  </a:cubicBezTo>
                  <a:cubicBezTo>
                    <a:pt x="2639" y="4527"/>
                    <a:pt x="2680" y="4547"/>
                    <a:pt x="2721" y="4547"/>
                  </a:cubicBezTo>
                  <a:lnTo>
                    <a:pt x="2822" y="4547"/>
                  </a:lnTo>
                  <a:cubicBezTo>
                    <a:pt x="2924" y="4506"/>
                    <a:pt x="3025" y="4466"/>
                    <a:pt x="3127" y="4425"/>
                  </a:cubicBezTo>
                  <a:lnTo>
                    <a:pt x="3390" y="4283"/>
                  </a:lnTo>
                  <a:cubicBezTo>
                    <a:pt x="3669" y="4097"/>
                    <a:pt x="4016" y="3996"/>
                    <a:pt x="4354" y="3996"/>
                  </a:cubicBezTo>
                  <a:cubicBezTo>
                    <a:pt x="4384" y="3996"/>
                    <a:pt x="4415" y="3997"/>
                    <a:pt x="4446" y="3999"/>
                  </a:cubicBezTo>
                  <a:cubicBezTo>
                    <a:pt x="4452" y="3998"/>
                    <a:pt x="4457" y="3998"/>
                    <a:pt x="4463" y="3998"/>
                  </a:cubicBezTo>
                  <a:cubicBezTo>
                    <a:pt x="4575" y="3998"/>
                    <a:pt x="4652" y="4190"/>
                    <a:pt x="4710" y="4364"/>
                  </a:cubicBezTo>
                  <a:cubicBezTo>
                    <a:pt x="4750" y="4547"/>
                    <a:pt x="4771" y="4730"/>
                    <a:pt x="4791" y="4933"/>
                  </a:cubicBezTo>
                  <a:cubicBezTo>
                    <a:pt x="4852" y="5318"/>
                    <a:pt x="4852" y="5704"/>
                    <a:pt x="4852" y="6110"/>
                  </a:cubicBezTo>
                  <a:cubicBezTo>
                    <a:pt x="4913" y="5704"/>
                    <a:pt x="4933" y="5318"/>
                    <a:pt x="4913" y="4912"/>
                  </a:cubicBezTo>
                  <a:cubicBezTo>
                    <a:pt x="4913" y="4709"/>
                    <a:pt x="4892" y="4506"/>
                    <a:pt x="4852" y="4324"/>
                  </a:cubicBezTo>
                  <a:cubicBezTo>
                    <a:pt x="4832" y="4222"/>
                    <a:pt x="4811" y="4121"/>
                    <a:pt x="4750" y="4019"/>
                  </a:cubicBezTo>
                  <a:cubicBezTo>
                    <a:pt x="4730" y="3958"/>
                    <a:pt x="4690" y="3918"/>
                    <a:pt x="4649" y="3877"/>
                  </a:cubicBezTo>
                  <a:cubicBezTo>
                    <a:pt x="4588" y="3837"/>
                    <a:pt x="4527" y="3816"/>
                    <a:pt x="4466" y="3796"/>
                  </a:cubicBezTo>
                  <a:cubicBezTo>
                    <a:pt x="4404" y="3790"/>
                    <a:pt x="4342" y="3787"/>
                    <a:pt x="4281" y="3787"/>
                  </a:cubicBezTo>
                  <a:cubicBezTo>
                    <a:pt x="3922" y="3787"/>
                    <a:pt x="3581" y="3887"/>
                    <a:pt x="3269" y="4060"/>
                  </a:cubicBezTo>
                  <a:cubicBezTo>
                    <a:pt x="3106" y="4161"/>
                    <a:pt x="2924" y="4222"/>
                    <a:pt x="2761" y="4283"/>
                  </a:cubicBezTo>
                  <a:cubicBezTo>
                    <a:pt x="2750" y="4288"/>
                    <a:pt x="2739" y="4290"/>
                    <a:pt x="2728" y="4290"/>
                  </a:cubicBezTo>
                  <a:cubicBezTo>
                    <a:pt x="2630" y="4290"/>
                    <a:pt x="2509" y="4146"/>
                    <a:pt x="2436" y="4019"/>
                  </a:cubicBezTo>
                  <a:cubicBezTo>
                    <a:pt x="2213" y="3695"/>
                    <a:pt x="2051" y="3350"/>
                    <a:pt x="1888" y="3004"/>
                  </a:cubicBezTo>
                  <a:cubicBezTo>
                    <a:pt x="1726" y="2639"/>
                    <a:pt x="1584" y="2274"/>
                    <a:pt x="1401" y="1929"/>
                  </a:cubicBezTo>
                  <a:cubicBezTo>
                    <a:pt x="1016" y="1218"/>
                    <a:pt x="549" y="569"/>
                    <a:pt x="1" y="0"/>
                  </a:cubicBezTo>
                  <a:close/>
                </a:path>
              </a:pathLst>
            </a:custGeom>
            <a:solidFill>
              <a:srgbClr val="D8F1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6"/>
            <p:cNvSpPr/>
            <p:nvPr/>
          </p:nvSpPr>
          <p:spPr>
            <a:xfrm>
              <a:off x="1561789" y="2886621"/>
              <a:ext cx="188477" cy="1024078"/>
            </a:xfrm>
            <a:custGeom>
              <a:avLst/>
              <a:gdLst/>
              <a:ahLst/>
              <a:cxnLst/>
              <a:rect l="l" t="t" r="r" b="b"/>
              <a:pathLst>
                <a:path w="2051" h="11144" extrusionOk="0">
                  <a:moveTo>
                    <a:pt x="0" y="0"/>
                  </a:moveTo>
                  <a:cubicBezTo>
                    <a:pt x="183" y="954"/>
                    <a:pt x="426" y="1908"/>
                    <a:pt x="710" y="2842"/>
                  </a:cubicBezTo>
                  <a:cubicBezTo>
                    <a:pt x="853" y="3329"/>
                    <a:pt x="1035" y="3776"/>
                    <a:pt x="1198" y="4243"/>
                  </a:cubicBezTo>
                  <a:cubicBezTo>
                    <a:pt x="1360" y="4689"/>
                    <a:pt x="1482" y="5156"/>
                    <a:pt x="1583" y="5643"/>
                  </a:cubicBezTo>
                  <a:cubicBezTo>
                    <a:pt x="1766" y="6577"/>
                    <a:pt x="1827" y="7551"/>
                    <a:pt x="1746" y="8505"/>
                  </a:cubicBezTo>
                  <a:cubicBezTo>
                    <a:pt x="1705" y="8992"/>
                    <a:pt x="1583" y="9459"/>
                    <a:pt x="1401" y="9906"/>
                  </a:cubicBezTo>
                  <a:cubicBezTo>
                    <a:pt x="1218" y="10372"/>
                    <a:pt x="974" y="10778"/>
                    <a:pt x="650" y="11144"/>
                  </a:cubicBezTo>
                  <a:cubicBezTo>
                    <a:pt x="1360" y="10454"/>
                    <a:pt x="1807" y="9520"/>
                    <a:pt x="1928" y="8546"/>
                  </a:cubicBezTo>
                  <a:cubicBezTo>
                    <a:pt x="2050" y="7551"/>
                    <a:pt x="2010" y="6556"/>
                    <a:pt x="1807" y="5582"/>
                  </a:cubicBezTo>
                  <a:cubicBezTo>
                    <a:pt x="1705" y="5095"/>
                    <a:pt x="1583" y="4628"/>
                    <a:pt x="1401" y="4161"/>
                  </a:cubicBezTo>
                  <a:lnTo>
                    <a:pt x="893" y="2781"/>
                  </a:lnTo>
                  <a:cubicBezTo>
                    <a:pt x="731" y="2335"/>
                    <a:pt x="589" y="1868"/>
                    <a:pt x="426" y="1401"/>
                  </a:cubicBezTo>
                  <a:cubicBezTo>
                    <a:pt x="284" y="934"/>
                    <a:pt x="142" y="467"/>
                    <a:pt x="0" y="0"/>
                  </a:cubicBezTo>
                  <a:close/>
                </a:path>
              </a:pathLst>
            </a:custGeom>
            <a:solidFill>
              <a:srgbClr val="D8F1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6"/>
            <p:cNvSpPr/>
            <p:nvPr/>
          </p:nvSpPr>
          <p:spPr>
            <a:xfrm>
              <a:off x="1727754" y="3455553"/>
              <a:ext cx="50450" cy="111928"/>
            </a:xfrm>
            <a:custGeom>
              <a:avLst/>
              <a:gdLst/>
              <a:ahLst/>
              <a:cxnLst/>
              <a:rect l="l" t="t" r="r" b="b"/>
              <a:pathLst>
                <a:path w="549" h="1218" extrusionOk="0">
                  <a:moveTo>
                    <a:pt x="1" y="0"/>
                  </a:moveTo>
                  <a:cubicBezTo>
                    <a:pt x="21" y="223"/>
                    <a:pt x="82" y="447"/>
                    <a:pt x="183" y="650"/>
                  </a:cubicBezTo>
                  <a:cubicBezTo>
                    <a:pt x="264" y="853"/>
                    <a:pt x="386" y="1056"/>
                    <a:pt x="549" y="1218"/>
                  </a:cubicBezTo>
                  <a:cubicBezTo>
                    <a:pt x="549" y="974"/>
                    <a:pt x="508" y="751"/>
                    <a:pt x="407" y="548"/>
                  </a:cubicBezTo>
                  <a:cubicBezTo>
                    <a:pt x="325" y="345"/>
                    <a:pt x="183" y="162"/>
                    <a:pt x="1" y="0"/>
                  </a:cubicBezTo>
                  <a:close/>
                </a:path>
              </a:pathLst>
            </a:custGeom>
            <a:solidFill>
              <a:srgbClr val="D8F1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6"/>
            <p:cNvSpPr/>
            <p:nvPr/>
          </p:nvSpPr>
          <p:spPr>
            <a:xfrm>
              <a:off x="1143934" y="2907114"/>
              <a:ext cx="375023" cy="688385"/>
            </a:xfrm>
            <a:custGeom>
              <a:avLst/>
              <a:gdLst/>
              <a:ahLst/>
              <a:cxnLst/>
              <a:rect l="l" t="t" r="r" b="b"/>
              <a:pathLst>
                <a:path w="4081" h="7491" extrusionOk="0">
                  <a:moveTo>
                    <a:pt x="914" y="1"/>
                  </a:moveTo>
                  <a:lnTo>
                    <a:pt x="914" y="1"/>
                  </a:lnTo>
                  <a:cubicBezTo>
                    <a:pt x="1137" y="995"/>
                    <a:pt x="1462" y="1969"/>
                    <a:pt x="1868" y="2903"/>
                  </a:cubicBezTo>
                  <a:cubicBezTo>
                    <a:pt x="2071" y="3370"/>
                    <a:pt x="2314" y="3817"/>
                    <a:pt x="2598" y="4263"/>
                  </a:cubicBezTo>
                  <a:lnTo>
                    <a:pt x="3025" y="4892"/>
                  </a:lnTo>
                  <a:cubicBezTo>
                    <a:pt x="3167" y="5095"/>
                    <a:pt x="3309" y="5298"/>
                    <a:pt x="3410" y="5522"/>
                  </a:cubicBezTo>
                  <a:cubicBezTo>
                    <a:pt x="3552" y="5745"/>
                    <a:pt x="3654" y="5968"/>
                    <a:pt x="3735" y="6191"/>
                  </a:cubicBezTo>
                  <a:cubicBezTo>
                    <a:pt x="3816" y="6415"/>
                    <a:pt x="3857" y="6638"/>
                    <a:pt x="3816" y="6881"/>
                  </a:cubicBezTo>
                  <a:cubicBezTo>
                    <a:pt x="3796" y="6983"/>
                    <a:pt x="3735" y="7064"/>
                    <a:pt x="3674" y="7125"/>
                  </a:cubicBezTo>
                  <a:cubicBezTo>
                    <a:pt x="3573" y="7186"/>
                    <a:pt x="3471" y="7227"/>
                    <a:pt x="3370" y="7247"/>
                  </a:cubicBezTo>
                  <a:cubicBezTo>
                    <a:pt x="3277" y="7262"/>
                    <a:pt x="3184" y="7269"/>
                    <a:pt x="3092" y="7269"/>
                  </a:cubicBezTo>
                  <a:cubicBezTo>
                    <a:pt x="2943" y="7269"/>
                    <a:pt x="2797" y="7252"/>
                    <a:pt x="2659" y="7227"/>
                  </a:cubicBezTo>
                  <a:cubicBezTo>
                    <a:pt x="2172" y="7105"/>
                    <a:pt x="1705" y="6922"/>
                    <a:pt x="1259" y="6658"/>
                  </a:cubicBezTo>
                  <a:cubicBezTo>
                    <a:pt x="833" y="6415"/>
                    <a:pt x="406" y="6130"/>
                    <a:pt x="0" y="5826"/>
                  </a:cubicBezTo>
                  <a:lnTo>
                    <a:pt x="0" y="5826"/>
                  </a:lnTo>
                  <a:cubicBezTo>
                    <a:pt x="731" y="6557"/>
                    <a:pt x="1624" y="7105"/>
                    <a:pt x="2619" y="7409"/>
                  </a:cubicBezTo>
                  <a:cubicBezTo>
                    <a:pt x="2781" y="7463"/>
                    <a:pt x="2962" y="7490"/>
                    <a:pt x="3142" y="7490"/>
                  </a:cubicBezTo>
                  <a:cubicBezTo>
                    <a:pt x="3232" y="7490"/>
                    <a:pt x="3322" y="7484"/>
                    <a:pt x="3410" y="7470"/>
                  </a:cubicBezTo>
                  <a:cubicBezTo>
                    <a:pt x="3552" y="7450"/>
                    <a:pt x="3695" y="7389"/>
                    <a:pt x="3816" y="7308"/>
                  </a:cubicBezTo>
                  <a:cubicBezTo>
                    <a:pt x="3918" y="7206"/>
                    <a:pt x="3999" y="7064"/>
                    <a:pt x="4040" y="6922"/>
                  </a:cubicBezTo>
                  <a:cubicBezTo>
                    <a:pt x="4080" y="6658"/>
                    <a:pt x="4060" y="6374"/>
                    <a:pt x="3958" y="6110"/>
                  </a:cubicBezTo>
                  <a:cubicBezTo>
                    <a:pt x="3877" y="5867"/>
                    <a:pt x="3776" y="5623"/>
                    <a:pt x="3654" y="5400"/>
                  </a:cubicBezTo>
                  <a:cubicBezTo>
                    <a:pt x="3512" y="5177"/>
                    <a:pt x="3370" y="4953"/>
                    <a:pt x="3228" y="4750"/>
                  </a:cubicBezTo>
                  <a:lnTo>
                    <a:pt x="2801" y="4121"/>
                  </a:lnTo>
                  <a:cubicBezTo>
                    <a:pt x="2517" y="3695"/>
                    <a:pt x="2274" y="3269"/>
                    <a:pt x="2050" y="2822"/>
                  </a:cubicBezTo>
                  <a:cubicBezTo>
                    <a:pt x="1827" y="2355"/>
                    <a:pt x="1624" y="1888"/>
                    <a:pt x="1442" y="1421"/>
                  </a:cubicBezTo>
                  <a:cubicBezTo>
                    <a:pt x="1239" y="955"/>
                    <a:pt x="1076" y="488"/>
                    <a:pt x="914" y="1"/>
                  </a:cubicBezTo>
                  <a:close/>
                </a:path>
              </a:pathLst>
            </a:custGeom>
            <a:solidFill>
              <a:srgbClr val="D8F1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6"/>
            <p:cNvSpPr/>
            <p:nvPr/>
          </p:nvSpPr>
          <p:spPr>
            <a:xfrm>
              <a:off x="599261" y="3567391"/>
              <a:ext cx="97041" cy="209061"/>
            </a:xfrm>
            <a:custGeom>
              <a:avLst/>
              <a:gdLst/>
              <a:ahLst/>
              <a:cxnLst/>
              <a:rect l="l" t="t" r="r" b="b"/>
              <a:pathLst>
                <a:path w="1056" h="2275" extrusionOk="0">
                  <a:moveTo>
                    <a:pt x="812" y="1"/>
                  </a:moveTo>
                  <a:cubicBezTo>
                    <a:pt x="812" y="1"/>
                    <a:pt x="0" y="184"/>
                    <a:pt x="41" y="1280"/>
                  </a:cubicBezTo>
                  <a:cubicBezTo>
                    <a:pt x="82" y="2051"/>
                    <a:pt x="691" y="2234"/>
                    <a:pt x="1056" y="2274"/>
                  </a:cubicBezTo>
                  <a:cubicBezTo>
                    <a:pt x="772" y="1544"/>
                    <a:pt x="691" y="752"/>
                    <a:pt x="8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6"/>
            <p:cNvSpPr/>
            <p:nvPr/>
          </p:nvSpPr>
          <p:spPr>
            <a:xfrm>
              <a:off x="1654972" y="2506904"/>
              <a:ext cx="158703" cy="80041"/>
            </a:xfrm>
            <a:custGeom>
              <a:avLst/>
              <a:gdLst/>
              <a:ahLst/>
              <a:cxnLst/>
              <a:rect l="l" t="t" r="r" b="b"/>
              <a:pathLst>
                <a:path w="1727" h="871" extrusionOk="0">
                  <a:moveTo>
                    <a:pt x="1099" y="1"/>
                  </a:moveTo>
                  <a:cubicBezTo>
                    <a:pt x="798" y="1"/>
                    <a:pt x="416" y="21"/>
                    <a:pt x="265" y="113"/>
                  </a:cubicBezTo>
                  <a:cubicBezTo>
                    <a:pt x="1" y="276"/>
                    <a:pt x="610" y="459"/>
                    <a:pt x="874" y="540"/>
                  </a:cubicBezTo>
                  <a:cubicBezTo>
                    <a:pt x="1158" y="621"/>
                    <a:pt x="1097" y="824"/>
                    <a:pt x="1320" y="864"/>
                  </a:cubicBezTo>
                  <a:cubicBezTo>
                    <a:pt x="1336" y="868"/>
                    <a:pt x="1351" y="870"/>
                    <a:pt x="1366" y="870"/>
                  </a:cubicBezTo>
                  <a:cubicBezTo>
                    <a:pt x="1584" y="870"/>
                    <a:pt x="1726" y="479"/>
                    <a:pt x="1726" y="479"/>
                  </a:cubicBezTo>
                  <a:cubicBezTo>
                    <a:pt x="1665" y="316"/>
                    <a:pt x="1604" y="154"/>
                    <a:pt x="1503" y="12"/>
                  </a:cubicBezTo>
                  <a:cubicBezTo>
                    <a:pt x="1503" y="12"/>
                    <a:pt x="1324" y="1"/>
                    <a:pt x="10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6"/>
            <p:cNvSpPr/>
            <p:nvPr/>
          </p:nvSpPr>
          <p:spPr>
            <a:xfrm>
              <a:off x="1375238" y="2358767"/>
              <a:ext cx="91436" cy="78662"/>
            </a:xfrm>
            <a:custGeom>
              <a:avLst/>
              <a:gdLst/>
              <a:ahLst/>
              <a:cxnLst/>
              <a:rect l="l" t="t" r="r" b="b"/>
              <a:pathLst>
                <a:path w="995" h="856" extrusionOk="0">
                  <a:moveTo>
                    <a:pt x="589" y="0"/>
                  </a:moveTo>
                  <a:cubicBezTo>
                    <a:pt x="203" y="0"/>
                    <a:pt x="0" y="447"/>
                    <a:pt x="264" y="731"/>
                  </a:cubicBezTo>
                  <a:cubicBezTo>
                    <a:pt x="356" y="816"/>
                    <a:pt x="465" y="855"/>
                    <a:pt x="571" y="855"/>
                  </a:cubicBezTo>
                  <a:cubicBezTo>
                    <a:pt x="791" y="855"/>
                    <a:pt x="995" y="687"/>
                    <a:pt x="995" y="426"/>
                  </a:cubicBezTo>
                  <a:cubicBezTo>
                    <a:pt x="995" y="203"/>
                    <a:pt x="812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6"/>
            <p:cNvSpPr/>
            <p:nvPr/>
          </p:nvSpPr>
          <p:spPr>
            <a:xfrm>
              <a:off x="-339609" y="3637390"/>
              <a:ext cx="2888719" cy="1793699"/>
            </a:xfrm>
            <a:custGeom>
              <a:avLst/>
              <a:gdLst/>
              <a:ahLst/>
              <a:cxnLst/>
              <a:rect l="l" t="t" r="r" b="b"/>
              <a:pathLst>
                <a:path w="31435" h="19519" extrusionOk="0">
                  <a:moveTo>
                    <a:pt x="2322" y="0"/>
                  </a:moveTo>
                  <a:cubicBezTo>
                    <a:pt x="2108" y="0"/>
                    <a:pt x="1945" y="17"/>
                    <a:pt x="1840" y="53"/>
                  </a:cubicBezTo>
                  <a:cubicBezTo>
                    <a:pt x="906" y="398"/>
                    <a:pt x="643" y="2773"/>
                    <a:pt x="643" y="2773"/>
                  </a:cubicBezTo>
                  <a:cubicBezTo>
                    <a:pt x="643" y="2773"/>
                    <a:pt x="0" y="8556"/>
                    <a:pt x="771" y="8556"/>
                  </a:cubicBezTo>
                  <a:cubicBezTo>
                    <a:pt x="834" y="8556"/>
                    <a:pt x="905" y="8518"/>
                    <a:pt x="988" y="8436"/>
                  </a:cubicBezTo>
                  <a:cubicBezTo>
                    <a:pt x="2040" y="7384"/>
                    <a:pt x="3486" y="5544"/>
                    <a:pt x="3833" y="5544"/>
                  </a:cubicBezTo>
                  <a:cubicBezTo>
                    <a:pt x="3847" y="5544"/>
                    <a:pt x="3859" y="5548"/>
                    <a:pt x="3870" y="5554"/>
                  </a:cubicBezTo>
                  <a:cubicBezTo>
                    <a:pt x="4113" y="5737"/>
                    <a:pt x="5555" y="8761"/>
                    <a:pt x="6062" y="9106"/>
                  </a:cubicBezTo>
                  <a:cubicBezTo>
                    <a:pt x="6099" y="9131"/>
                    <a:pt x="6141" y="9143"/>
                    <a:pt x="6187" y="9143"/>
                  </a:cubicBezTo>
                  <a:cubicBezTo>
                    <a:pt x="6772" y="9143"/>
                    <a:pt x="8011" y="7259"/>
                    <a:pt x="8011" y="7259"/>
                  </a:cubicBezTo>
                  <a:cubicBezTo>
                    <a:pt x="8011" y="7259"/>
                    <a:pt x="9695" y="10973"/>
                    <a:pt x="10385" y="10973"/>
                  </a:cubicBezTo>
                  <a:cubicBezTo>
                    <a:pt x="10996" y="10973"/>
                    <a:pt x="11961" y="7312"/>
                    <a:pt x="12958" y="7312"/>
                  </a:cubicBezTo>
                  <a:cubicBezTo>
                    <a:pt x="13054" y="7312"/>
                    <a:pt x="13151" y="7346"/>
                    <a:pt x="13247" y="7421"/>
                  </a:cubicBezTo>
                  <a:cubicBezTo>
                    <a:pt x="14364" y="8274"/>
                    <a:pt x="15622" y="19519"/>
                    <a:pt x="17226" y="19519"/>
                  </a:cubicBezTo>
                  <a:cubicBezTo>
                    <a:pt x="18801" y="19519"/>
                    <a:pt x="21043" y="10112"/>
                    <a:pt x="22488" y="10112"/>
                  </a:cubicBezTo>
                  <a:cubicBezTo>
                    <a:pt x="22514" y="10112"/>
                    <a:pt x="22539" y="10115"/>
                    <a:pt x="22564" y="10121"/>
                  </a:cubicBezTo>
                  <a:cubicBezTo>
                    <a:pt x="23985" y="10461"/>
                    <a:pt x="25228" y="15320"/>
                    <a:pt x="25827" y="15320"/>
                  </a:cubicBezTo>
                  <a:cubicBezTo>
                    <a:pt x="25836" y="15320"/>
                    <a:pt x="25844" y="15319"/>
                    <a:pt x="25852" y="15317"/>
                  </a:cubicBezTo>
                  <a:cubicBezTo>
                    <a:pt x="26441" y="15155"/>
                    <a:pt x="26705" y="14262"/>
                    <a:pt x="27212" y="13937"/>
                  </a:cubicBezTo>
                  <a:cubicBezTo>
                    <a:pt x="27245" y="13915"/>
                    <a:pt x="27279" y="13904"/>
                    <a:pt x="27313" y="13904"/>
                  </a:cubicBezTo>
                  <a:cubicBezTo>
                    <a:pt x="27719" y="13904"/>
                    <a:pt x="28246" y="15310"/>
                    <a:pt x="28684" y="15310"/>
                  </a:cubicBezTo>
                  <a:cubicBezTo>
                    <a:pt x="28788" y="15310"/>
                    <a:pt x="28887" y="15230"/>
                    <a:pt x="28978" y="15033"/>
                  </a:cubicBezTo>
                  <a:cubicBezTo>
                    <a:pt x="29486" y="13937"/>
                    <a:pt x="30927" y="7503"/>
                    <a:pt x="31191" y="6752"/>
                  </a:cubicBezTo>
                  <a:cubicBezTo>
                    <a:pt x="31434" y="6001"/>
                    <a:pt x="31191" y="3869"/>
                    <a:pt x="29080" y="3605"/>
                  </a:cubicBezTo>
                  <a:cubicBezTo>
                    <a:pt x="26948" y="3362"/>
                    <a:pt x="17652" y="1840"/>
                    <a:pt x="13004" y="1413"/>
                  </a:cubicBezTo>
                  <a:cubicBezTo>
                    <a:pt x="8877" y="1035"/>
                    <a:pt x="4014" y="0"/>
                    <a:pt x="2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6"/>
            <p:cNvSpPr/>
            <p:nvPr/>
          </p:nvSpPr>
          <p:spPr>
            <a:xfrm>
              <a:off x="-286217" y="3627859"/>
              <a:ext cx="2844430" cy="853380"/>
            </a:xfrm>
            <a:custGeom>
              <a:avLst/>
              <a:gdLst/>
              <a:ahLst/>
              <a:cxnLst/>
              <a:rect l="l" t="t" r="r" b="b"/>
              <a:pathLst>
                <a:path w="30854" h="9289" extrusionOk="0">
                  <a:moveTo>
                    <a:pt x="1741" y="0"/>
                  </a:moveTo>
                  <a:cubicBezTo>
                    <a:pt x="1527" y="0"/>
                    <a:pt x="1364" y="17"/>
                    <a:pt x="1259" y="53"/>
                  </a:cubicBezTo>
                  <a:cubicBezTo>
                    <a:pt x="325" y="398"/>
                    <a:pt x="62" y="2773"/>
                    <a:pt x="62" y="2773"/>
                  </a:cubicBezTo>
                  <a:cubicBezTo>
                    <a:pt x="62" y="2773"/>
                    <a:pt x="41" y="2976"/>
                    <a:pt x="1" y="3321"/>
                  </a:cubicBezTo>
                  <a:cubicBezTo>
                    <a:pt x="834" y="3241"/>
                    <a:pt x="1673" y="3203"/>
                    <a:pt x="2521" y="3203"/>
                  </a:cubicBezTo>
                  <a:cubicBezTo>
                    <a:pt x="9397" y="3203"/>
                    <a:pt x="16778" y="5683"/>
                    <a:pt x="25109" y="8051"/>
                  </a:cubicBezTo>
                  <a:cubicBezTo>
                    <a:pt x="26651" y="8497"/>
                    <a:pt x="28275" y="8903"/>
                    <a:pt x="29960" y="9289"/>
                  </a:cubicBezTo>
                  <a:cubicBezTo>
                    <a:pt x="30264" y="8051"/>
                    <a:pt x="30508" y="7036"/>
                    <a:pt x="30610" y="6752"/>
                  </a:cubicBezTo>
                  <a:cubicBezTo>
                    <a:pt x="30853" y="6001"/>
                    <a:pt x="30610" y="3869"/>
                    <a:pt x="28478" y="3605"/>
                  </a:cubicBezTo>
                  <a:cubicBezTo>
                    <a:pt x="26367" y="3362"/>
                    <a:pt x="17071" y="1840"/>
                    <a:pt x="12423" y="1413"/>
                  </a:cubicBezTo>
                  <a:cubicBezTo>
                    <a:pt x="8296" y="1035"/>
                    <a:pt x="3433" y="0"/>
                    <a:pt x="1741" y="0"/>
                  </a:cubicBezTo>
                  <a:close/>
                </a:path>
              </a:pathLst>
            </a:custGeom>
            <a:solidFill>
              <a:srgbClr val="D8F1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531;p36">
            <a:extLst>
              <a:ext uri="{FF2B5EF4-FFF2-40B4-BE49-F238E27FC236}">
                <a16:creationId xmlns:a16="http://schemas.microsoft.com/office/drawing/2014/main" id="{5435F707-29BB-444E-9CD3-5AD26E500F14}"/>
              </a:ext>
            </a:extLst>
          </p:cNvPr>
          <p:cNvSpPr txBox="1">
            <a:spLocks/>
          </p:cNvSpPr>
          <p:nvPr/>
        </p:nvSpPr>
        <p:spPr>
          <a:xfrm>
            <a:off x="349190" y="3960987"/>
            <a:ext cx="8310151" cy="1001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Prompt"/>
              <a:buNone/>
              <a:defRPr sz="55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rompt"/>
              <a:buNone/>
              <a:defRPr sz="52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rompt"/>
              <a:buNone/>
              <a:defRPr sz="52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rompt"/>
              <a:buNone/>
              <a:defRPr sz="52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rompt"/>
              <a:buNone/>
              <a:defRPr sz="52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rompt"/>
              <a:buNone/>
              <a:defRPr sz="52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rompt"/>
              <a:buNone/>
              <a:defRPr sz="52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rompt"/>
              <a:buNone/>
              <a:defRPr sz="52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rompt"/>
              <a:buNone/>
              <a:defRPr sz="52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r>
              <a:rPr lang="en" sz="2400" b="0" i="1" dirty="0">
                <a:solidFill>
                  <a:schemeClr val="tx2"/>
                </a:solidFill>
                <a:latin typeface="Prompt Light"/>
                <a:sym typeface="Prompt Light"/>
              </a:rPr>
              <a:t>Présenté par</a:t>
            </a:r>
            <a:endParaRPr lang="en" sz="4500" b="0" i="1" dirty="0">
              <a:solidFill>
                <a:schemeClr val="tx2"/>
              </a:solidFill>
              <a:latin typeface="Prompt Light"/>
              <a:sym typeface="Prompt Light"/>
            </a:endParaRPr>
          </a:p>
          <a:p>
            <a:r>
              <a:rPr lang="en" sz="4500" b="0" dirty="0">
                <a:solidFill>
                  <a:schemeClr val="bg1"/>
                </a:solidFill>
                <a:latin typeface="Prompt Light"/>
                <a:sym typeface="Prompt Light"/>
              </a:rPr>
              <a:t>Thomas LAUNAY</a:t>
            </a:r>
            <a:endParaRPr lang="fr-FR" sz="4500" b="0" dirty="0">
              <a:solidFill>
                <a:schemeClr val="bg1"/>
              </a:solidFill>
              <a:latin typeface="Prompt Light"/>
              <a:sym typeface="Prompt Ligh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47"/>
          <p:cNvSpPr txBox="1">
            <a:spLocks noGrp="1"/>
          </p:cNvSpPr>
          <p:nvPr>
            <p:ph type="title"/>
          </p:nvPr>
        </p:nvSpPr>
        <p:spPr>
          <a:xfrm>
            <a:off x="1714950" y="1530626"/>
            <a:ext cx="5714100" cy="22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Merci pour votre écoute</a:t>
            </a:r>
            <a:endParaRPr dirty="0"/>
          </a:p>
        </p:txBody>
      </p:sp>
      <p:sp>
        <p:nvSpPr>
          <p:cNvPr id="3" name="Google Shape;807;p47">
            <a:extLst>
              <a:ext uri="{FF2B5EF4-FFF2-40B4-BE49-F238E27FC236}">
                <a16:creationId xmlns:a16="http://schemas.microsoft.com/office/drawing/2014/main" id="{07D97DA9-E882-4AB8-BD54-12407EA26115}"/>
              </a:ext>
            </a:extLst>
          </p:cNvPr>
          <p:cNvSpPr txBox="1">
            <a:spLocks/>
          </p:cNvSpPr>
          <p:nvPr/>
        </p:nvSpPr>
        <p:spPr>
          <a:xfrm>
            <a:off x="1913324" y="998923"/>
            <a:ext cx="5186723" cy="3288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Prompt"/>
              <a:buNone/>
              <a:defRPr sz="80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rompt"/>
              <a:buNone/>
              <a:defRPr sz="36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r>
              <a:rPr lang="fr-FR" dirty="0"/>
              <a:t>Avez-vous des questions?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" grpId="0"/>
      <p:bldP spid="807" grpId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48"/>
          <p:cNvSpPr txBox="1">
            <a:spLocks noGrp="1"/>
          </p:cNvSpPr>
          <p:nvPr>
            <p:ph type="title"/>
          </p:nvPr>
        </p:nvSpPr>
        <p:spPr>
          <a:xfrm>
            <a:off x="3459736" y="3053486"/>
            <a:ext cx="4855200" cy="40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—Thomas LAUNAY</a:t>
            </a:r>
            <a:endParaRPr dirty="0"/>
          </a:p>
        </p:txBody>
      </p:sp>
      <p:sp>
        <p:nvSpPr>
          <p:cNvPr id="813" name="Google Shape;813;p48"/>
          <p:cNvSpPr txBox="1">
            <a:spLocks noGrp="1"/>
          </p:cNvSpPr>
          <p:nvPr>
            <p:ph type="subTitle" idx="1"/>
          </p:nvPr>
        </p:nvSpPr>
        <p:spPr>
          <a:xfrm>
            <a:off x="3459736" y="1474886"/>
            <a:ext cx="4855200" cy="161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“Le passé nous définit, le présent nous forge et l’avenir nous appartient.”</a:t>
            </a:r>
            <a:endParaRPr dirty="0"/>
          </a:p>
        </p:txBody>
      </p:sp>
      <p:grpSp>
        <p:nvGrpSpPr>
          <p:cNvPr id="814" name="Google Shape;814;p48"/>
          <p:cNvGrpSpPr/>
          <p:nvPr/>
        </p:nvGrpSpPr>
        <p:grpSpPr>
          <a:xfrm>
            <a:off x="-3004664" y="844115"/>
            <a:ext cx="2838650" cy="3604569"/>
            <a:chOff x="589326" y="875920"/>
            <a:chExt cx="2838650" cy="3604569"/>
          </a:xfrm>
        </p:grpSpPr>
        <p:sp>
          <p:nvSpPr>
            <p:cNvPr id="815" name="Google Shape;815;p48"/>
            <p:cNvSpPr/>
            <p:nvPr/>
          </p:nvSpPr>
          <p:spPr>
            <a:xfrm>
              <a:off x="589326" y="4050615"/>
              <a:ext cx="2116500" cy="429875"/>
            </a:xfrm>
            <a:custGeom>
              <a:avLst/>
              <a:gdLst/>
              <a:ahLst/>
              <a:cxnLst/>
              <a:rect l="l" t="t" r="r" b="b"/>
              <a:pathLst>
                <a:path w="84660" h="17195" extrusionOk="0">
                  <a:moveTo>
                    <a:pt x="5545" y="282"/>
                  </a:moveTo>
                  <a:cubicBezTo>
                    <a:pt x="11393" y="-848"/>
                    <a:pt x="29402" y="2941"/>
                    <a:pt x="38639" y="3871"/>
                  </a:cubicBezTo>
                  <a:cubicBezTo>
                    <a:pt x="47876" y="4801"/>
                    <a:pt x="54122" y="5532"/>
                    <a:pt x="60967" y="5864"/>
                  </a:cubicBezTo>
                  <a:cubicBezTo>
                    <a:pt x="67812" y="6196"/>
                    <a:pt x="76318" y="4469"/>
                    <a:pt x="79707" y="5864"/>
                  </a:cubicBezTo>
                  <a:cubicBezTo>
                    <a:pt x="83096" y="7260"/>
                    <a:pt x="88014" y="12376"/>
                    <a:pt x="81302" y="14237"/>
                  </a:cubicBezTo>
                  <a:cubicBezTo>
                    <a:pt x="74590" y="16098"/>
                    <a:pt x="52395" y="17626"/>
                    <a:pt x="39436" y="17028"/>
                  </a:cubicBezTo>
                  <a:cubicBezTo>
                    <a:pt x="26478" y="16430"/>
                    <a:pt x="9200" y="13440"/>
                    <a:pt x="3551" y="10649"/>
                  </a:cubicBezTo>
                  <a:cubicBezTo>
                    <a:pt x="-2097" y="7858"/>
                    <a:pt x="-303" y="1412"/>
                    <a:pt x="5545" y="282"/>
                  </a:cubicBezTo>
                  <a:close/>
                </a:path>
              </a:pathLst>
            </a:custGeom>
            <a:solidFill>
              <a:srgbClr val="03171B"/>
            </a:solidFill>
            <a:ln>
              <a:noFill/>
            </a:ln>
          </p:spPr>
        </p:sp>
        <p:grpSp>
          <p:nvGrpSpPr>
            <p:cNvPr id="816" name="Google Shape;816;p48"/>
            <p:cNvGrpSpPr/>
            <p:nvPr/>
          </p:nvGrpSpPr>
          <p:grpSpPr>
            <a:xfrm>
              <a:off x="722381" y="875920"/>
              <a:ext cx="2705595" cy="3391660"/>
              <a:chOff x="722381" y="875920"/>
              <a:chExt cx="2705595" cy="3391660"/>
            </a:xfrm>
          </p:grpSpPr>
          <p:sp>
            <p:nvSpPr>
              <p:cNvPr id="817" name="Google Shape;817;p48"/>
              <p:cNvSpPr/>
              <p:nvPr/>
            </p:nvSpPr>
            <p:spPr>
              <a:xfrm flipH="1">
                <a:off x="2089621" y="2657376"/>
                <a:ext cx="427658" cy="1557045"/>
              </a:xfrm>
              <a:custGeom>
                <a:avLst/>
                <a:gdLst/>
                <a:ahLst/>
                <a:cxnLst/>
                <a:rect l="l" t="t" r="r" b="b"/>
                <a:pathLst>
                  <a:path w="7699" h="28031" extrusionOk="0">
                    <a:moveTo>
                      <a:pt x="2734" y="0"/>
                    </a:moveTo>
                    <a:cubicBezTo>
                      <a:pt x="1999" y="0"/>
                      <a:pt x="1479" y="111"/>
                      <a:pt x="1479" y="111"/>
                    </a:cubicBezTo>
                    <a:lnTo>
                      <a:pt x="88" y="633"/>
                    </a:lnTo>
                    <a:lnTo>
                      <a:pt x="1" y="655"/>
                    </a:lnTo>
                    <a:lnTo>
                      <a:pt x="44" y="894"/>
                    </a:lnTo>
                    <a:lnTo>
                      <a:pt x="88" y="1307"/>
                    </a:lnTo>
                    <a:lnTo>
                      <a:pt x="457" y="3808"/>
                    </a:lnTo>
                    <a:lnTo>
                      <a:pt x="457" y="3830"/>
                    </a:lnTo>
                    <a:lnTo>
                      <a:pt x="457" y="3873"/>
                    </a:lnTo>
                    <a:lnTo>
                      <a:pt x="1110" y="8461"/>
                    </a:lnTo>
                    <a:lnTo>
                      <a:pt x="1632" y="12049"/>
                    </a:lnTo>
                    <a:lnTo>
                      <a:pt x="1871" y="13810"/>
                    </a:lnTo>
                    <a:lnTo>
                      <a:pt x="1980" y="14528"/>
                    </a:lnTo>
                    <a:lnTo>
                      <a:pt x="2784" y="20073"/>
                    </a:lnTo>
                    <a:lnTo>
                      <a:pt x="3610" y="25900"/>
                    </a:lnTo>
                    <a:lnTo>
                      <a:pt x="3632" y="26074"/>
                    </a:lnTo>
                    <a:lnTo>
                      <a:pt x="3589" y="26074"/>
                    </a:lnTo>
                    <a:lnTo>
                      <a:pt x="2871" y="28031"/>
                    </a:lnTo>
                    <a:lnTo>
                      <a:pt x="4959" y="28031"/>
                    </a:lnTo>
                    <a:lnTo>
                      <a:pt x="4567" y="26074"/>
                    </a:lnTo>
                    <a:lnTo>
                      <a:pt x="4567" y="26030"/>
                    </a:lnTo>
                    <a:lnTo>
                      <a:pt x="4850" y="23943"/>
                    </a:lnTo>
                    <a:lnTo>
                      <a:pt x="5502" y="19051"/>
                    </a:lnTo>
                    <a:lnTo>
                      <a:pt x="5654" y="17963"/>
                    </a:lnTo>
                    <a:lnTo>
                      <a:pt x="6307" y="13114"/>
                    </a:lnTo>
                    <a:lnTo>
                      <a:pt x="6872" y="8896"/>
                    </a:lnTo>
                    <a:lnTo>
                      <a:pt x="6981" y="8222"/>
                    </a:lnTo>
                    <a:lnTo>
                      <a:pt x="6981" y="8200"/>
                    </a:lnTo>
                    <a:cubicBezTo>
                      <a:pt x="7176" y="7635"/>
                      <a:pt x="7329" y="7069"/>
                      <a:pt x="7437" y="6504"/>
                    </a:cubicBezTo>
                    <a:lnTo>
                      <a:pt x="7437" y="6461"/>
                    </a:lnTo>
                    <a:cubicBezTo>
                      <a:pt x="7655" y="5134"/>
                      <a:pt x="7698" y="3351"/>
                      <a:pt x="6785" y="1916"/>
                    </a:cubicBezTo>
                    <a:cubicBezTo>
                      <a:pt x="5755" y="304"/>
                      <a:pt x="3949" y="0"/>
                      <a:pt x="27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48"/>
              <p:cNvSpPr/>
              <p:nvPr/>
            </p:nvSpPr>
            <p:spPr>
              <a:xfrm flipH="1">
                <a:off x="844362" y="2908727"/>
                <a:ext cx="456598" cy="1308138"/>
              </a:xfrm>
              <a:custGeom>
                <a:avLst/>
                <a:gdLst/>
                <a:ahLst/>
                <a:cxnLst/>
                <a:rect l="l" t="t" r="r" b="b"/>
                <a:pathLst>
                  <a:path w="8220" h="23550" extrusionOk="0">
                    <a:moveTo>
                      <a:pt x="1109" y="44"/>
                    </a:moveTo>
                    <a:cubicBezTo>
                      <a:pt x="1107" y="46"/>
                      <a:pt x="1107" y="49"/>
                      <a:pt x="1107" y="51"/>
                    </a:cubicBezTo>
                    <a:lnTo>
                      <a:pt x="1107" y="51"/>
                    </a:lnTo>
                    <a:cubicBezTo>
                      <a:pt x="1108" y="46"/>
                      <a:pt x="1109" y="44"/>
                      <a:pt x="1109" y="44"/>
                    </a:cubicBezTo>
                    <a:close/>
                    <a:moveTo>
                      <a:pt x="3371" y="0"/>
                    </a:moveTo>
                    <a:cubicBezTo>
                      <a:pt x="3370" y="0"/>
                      <a:pt x="2096" y="83"/>
                      <a:pt x="1459" y="83"/>
                    </a:cubicBezTo>
                    <a:cubicBezTo>
                      <a:pt x="1251" y="83"/>
                      <a:pt x="1112" y="74"/>
                      <a:pt x="1107" y="51"/>
                    </a:cubicBezTo>
                    <a:lnTo>
                      <a:pt x="1107" y="51"/>
                    </a:lnTo>
                    <a:cubicBezTo>
                      <a:pt x="1054" y="215"/>
                      <a:pt x="86" y="3258"/>
                      <a:pt x="44" y="5436"/>
                    </a:cubicBezTo>
                    <a:cubicBezTo>
                      <a:pt x="0" y="7698"/>
                      <a:pt x="218" y="10372"/>
                      <a:pt x="761" y="12134"/>
                    </a:cubicBezTo>
                    <a:cubicBezTo>
                      <a:pt x="1283" y="13917"/>
                      <a:pt x="1414" y="12743"/>
                      <a:pt x="3153" y="14700"/>
                    </a:cubicBezTo>
                    <a:cubicBezTo>
                      <a:pt x="4871" y="16635"/>
                      <a:pt x="6958" y="21701"/>
                      <a:pt x="6958" y="21701"/>
                    </a:cubicBezTo>
                    <a:lnTo>
                      <a:pt x="6328" y="23549"/>
                    </a:lnTo>
                    <a:lnTo>
                      <a:pt x="8220" y="23506"/>
                    </a:lnTo>
                    <a:lnTo>
                      <a:pt x="7741" y="21332"/>
                    </a:lnTo>
                    <a:cubicBezTo>
                      <a:pt x="7306" y="19005"/>
                      <a:pt x="5719" y="10786"/>
                      <a:pt x="5415" y="10198"/>
                    </a:cubicBezTo>
                    <a:cubicBezTo>
                      <a:pt x="5067" y="9503"/>
                      <a:pt x="3958" y="8633"/>
                      <a:pt x="3371" y="5915"/>
                    </a:cubicBezTo>
                    <a:cubicBezTo>
                      <a:pt x="2784" y="3197"/>
                      <a:pt x="3371" y="0"/>
                      <a:pt x="33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48"/>
              <p:cNvSpPr/>
              <p:nvPr/>
            </p:nvSpPr>
            <p:spPr>
              <a:xfrm flipH="1">
                <a:off x="3069196" y="1044728"/>
                <a:ext cx="82154" cy="54714"/>
              </a:xfrm>
              <a:custGeom>
                <a:avLst/>
                <a:gdLst/>
                <a:ahLst/>
                <a:cxnLst/>
                <a:rect l="l" t="t" r="r" b="b"/>
                <a:pathLst>
                  <a:path w="1479" h="985" extrusionOk="0">
                    <a:moveTo>
                      <a:pt x="742" y="0"/>
                    </a:moveTo>
                    <a:cubicBezTo>
                      <a:pt x="560" y="0"/>
                      <a:pt x="381" y="38"/>
                      <a:pt x="218" y="115"/>
                    </a:cubicBezTo>
                    <a:cubicBezTo>
                      <a:pt x="0" y="528"/>
                      <a:pt x="305" y="984"/>
                      <a:pt x="739" y="984"/>
                    </a:cubicBezTo>
                    <a:cubicBezTo>
                      <a:pt x="1196" y="984"/>
                      <a:pt x="1479" y="528"/>
                      <a:pt x="1283" y="115"/>
                    </a:cubicBezTo>
                    <a:cubicBezTo>
                      <a:pt x="1109" y="38"/>
                      <a:pt x="924" y="0"/>
                      <a:pt x="742" y="0"/>
                    </a:cubicBezTo>
                    <a:close/>
                  </a:path>
                </a:pathLst>
              </a:custGeom>
              <a:solidFill>
                <a:srgbClr val="FFC4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48"/>
              <p:cNvSpPr/>
              <p:nvPr/>
            </p:nvSpPr>
            <p:spPr>
              <a:xfrm flipH="1">
                <a:off x="864915" y="2682872"/>
                <a:ext cx="338227" cy="775495"/>
              </a:xfrm>
              <a:custGeom>
                <a:avLst/>
                <a:gdLst/>
                <a:ahLst/>
                <a:cxnLst/>
                <a:rect l="l" t="t" r="r" b="b"/>
                <a:pathLst>
                  <a:path w="6089" h="13961" extrusionOk="0">
                    <a:moveTo>
                      <a:pt x="240" y="0"/>
                    </a:moveTo>
                    <a:cubicBezTo>
                      <a:pt x="240" y="0"/>
                      <a:pt x="1" y="2131"/>
                      <a:pt x="240" y="3697"/>
                    </a:cubicBezTo>
                    <a:cubicBezTo>
                      <a:pt x="479" y="5284"/>
                      <a:pt x="1240" y="6219"/>
                      <a:pt x="2175" y="9415"/>
                    </a:cubicBezTo>
                    <a:cubicBezTo>
                      <a:pt x="2762" y="11351"/>
                      <a:pt x="4067" y="12982"/>
                      <a:pt x="5806" y="13960"/>
                    </a:cubicBezTo>
                    <a:lnTo>
                      <a:pt x="6089" y="13699"/>
                    </a:lnTo>
                    <a:cubicBezTo>
                      <a:pt x="5850" y="13525"/>
                      <a:pt x="5632" y="13351"/>
                      <a:pt x="5437" y="13155"/>
                    </a:cubicBezTo>
                    <a:cubicBezTo>
                      <a:pt x="5176" y="12895"/>
                      <a:pt x="4958" y="12634"/>
                      <a:pt x="4741" y="12329"/>
                    </a:cubicBezTo>
                    <a:cubicBezTo>
                      <a:pt x="4132" y="11438"/>
                      <a:pt x="3936" y="9155"/>
                      <a:pt x="3414" y="6502"/>
                    </a:cubicBezTo>
                    <a:cubicBezTo>
                      <a:pt x="2893" y="3849"/>
                      <a:pt x="2001" y="1457"/>
                      <a:pt x="24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48"/>
              <p:cNvSpPr/>
              <p:nvPr/>
            </p:nvSpPr>
            <p:spPr>
              <a:xfrm flipH="1">
                <a:off x="722381" y="3406375"/>
                <a:ext cx="201248" cy="134535"/>
              </a:xfrm>
              <a:custGeom>
                <a:avLst/>
                <a:gdLst/>
                <a:ahLst/>
                <a:cxnLst/>
                <a:rect l="l" t="t" r="r" b="b"/>
                <a:pathLst>
                  <a:path w="3623" h="2422" extrusionOk="0">
                    <a:moveTo>
                      <a:pt x="1000" y="1"/>
                    </a:moveTo>
                    <a:cubicBezTo>
                      <a:pt x="64" y="1"/>
                      <a:pt x="0" y="1381"/>
                      <a:pt x="1057" y="2153"/>
                    </a:cubicBezTo>
                    <a:cubicBezTo>
                      <a:pt x="1330" y="2347"/>
                      <a:pt x="1622" y="2421"/>
                      <a:pt x="1906" y="2421"/>
                    </a:cubicBezTo>
                    <a:cubicBezTo>
                      <a:pt x="2798" y="2421"/>
                      <a:pt x="3623" y="1696"/>
                      <a:pt x="3623" y="1696"/>
                    </a:cubicBezTo>
                    <a:cubicBezTo>
                      <a:pt x="3623" y="1696"/>
                      <a:pt x="2318" y="261"/>
                      <a:pt x="1209" y="22"/>
                    </a:cubicBezTo>
                    <a:cubicBezTo>
                      <a:pt x="1135" y="8"/>
                      <a:pt x="1065" y="1"/>
                      <a:pt x="10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48"/>
              <p:cNvSpPr/>
              <p:nvPr/>
            </p:nvSpPr>
            <p:spPr>
              <a:xfrm flipH="1">
                <a:off x="2015965" y="1167043"/>
                <a:ext cx="1085893" cy="1492943"/>
              </a:xfrm>
              <a:custGeom>
                <a:avLst/>
                <a:gdLst/>
                <a:ahLst/>
                <a:cxnLst/>
                <a:rect l="l" t="t" r="r" b="b"/>
                <a:pathLst>
                  <a:path w="19549" h="26877" extrusionOk="0">
                    <a:moveTo>
                      <a:pt x="4654" y="0"/>
                    </a:moveTo>
                    <a:lnTo>
                      <a:pt x="4415" y="65"/>
                    </a:lnTo>
                    <a:cubicBezTo>
                      <a:pt x="3567" y="261"/>
                      <a:pt x="870" y="892"/>
                      <a:pt x="631" y="1153"/>
                    </a:cubicBezTo>
                    <a:cubicBezTo>
                      <a:pt x="349" y="1413"/>
                      <a:pt x="1" y="4131"/>
                      <a:pt x="1" y="4131"/>
                    </a:cubicBezTo>
                    <a:lnTo>
                      <a:pt x="109" y="4131"/>
                    </a:lnTo>
                    <a:cubicBezTo>
                      <a:pt x="153" y="4153"/>
                      <a:pt x="175" y="4175"/>
                      <a:pt x="240" y="4175"/>
                    </a:cubicBezTo>
                    <a:lnTo>
                      <a:pt x="349" y="4197"/>
                    </a:lnTo>
                    <a:cubicBezTo>
                      <a:pt x="892" y="4327"/>
                      <a:pt x="1349" y="4762"/>
                      <a:pt x="1501" y="5306"/>
                    </a:cubicBezTo>
                    <a:cubicBezTo>
                      <a:pt x="1523" y="5393"/>
                      <a:pt x="1588" y="5545"/>
                      <a:pt x="1675" y="5762"/>
                    </a:cubicBezTo>
                    <a:cubicBezTo>
                      <a:pt x="1718" y="5893"/>
                      <a:pt x="1762" y="6045"/>
                      <a:pt x="1827" y="6197"/>
                    </a:cubicBezTo>
                    <a:lnTo>
                      <a:pt x="2653" y="8350"/>
                    </a:lnTo>
                    <a:cubicBezTo>
                      <a:pt x="2719" y="8546"/>
                      <a:pt x="2806" y="8741"/>
                      <a:pt x="2871" y="8937"/>
                    </a:cubicBezTo>
                    <a:cubicBezTo>
                      <a:pt x="3175" y="9676"/>
                      <a:pt x="3501" y="10503"/>
                      <a:pt x="3849" y="11394"/>
                    </a:cubicBezTo>
                    <a:cubicBezTo>
                      <a:pt x="3936" y="11612"/>
                      <a:pt x="4045" y="11872"/>
                      <a:pt x="4110" y="12046"/>
                    </a:cubicBezTo>
                    <a:cubicBezTo>
                      <a:pt x="4197" y="12242"/>
                      <a:pt x="4262" y="12438"/>
                      <a:pt x="4349" y="12634"/>
                    </a:cubicBezTo>
                    <a:cubicBezTo>
                      <a:pt x="4719" y="13590"/>
                      <a:pt x="5111" y="14590"/>
                      <a:pt x="5502" y="15591"/>
                    </a:cubicBezTo>
                    <a:cubicBezTo>
                      <a:pt x="5719" y="16134"/>
                      <a:pt x="5937" y="16700"/>
                      <a:pt x="6154" y="17243"/>
                    </a:cubicBezTo>
                    <a:lnTo>
                      <a:pt x="7872" y="21549"/>
                    </a:lnTo>
                    <a:cubicBezTo>
                      <a:pt x="7916" y="21701"/>
                      <a:pt x="7981" y="21831"/>
                      <a:pt x="8024" y="21962"/>
                    </a:cubicBezTo>
                    <a:cubicBezTo>
                      <a:pt x="8764" y="23788"/>
                      <a:pt x="9351" y="25310"/>
                      <a:pt x="9699" y="26137"/>
                    </a:cubicBezTo>
                    <a:lnTo>
                      <a:pt x="9981" y="26876"/>
                    </a:lnTo>
                    <a:lnTo>
                      <a:pt x="12286" y="25528"/>
                    </a:lnTo>
                    <a:lnTo>
                      <a:pt x="13156" y="25028"/>
                    </a:lnTo>
                    <a:lnTo>
                      <a:pt x="15396" y="23701"/>
                    </a:lnTo>
                    <a:lnTo>
                      <a:pt x="16744" y="22897"/>
                    </a:lnTo>
                    <a:lnTo>
                      <a:pt x="17918" y="22201"/>
                    </a:lnTo>
                    <a:lnTo>
                      <a:pt x="19549" y="21244"/>
                    </a:lnTo>
                    <a:cubicBezTo>
                      <a:pt x="19440" y="20940"/>
                      <a:pt x="19288" y="20635"/>
                      <a:pt x="19157" y="20353"/>
                    </a:cubicBezTo>
                    <a:cubicBezTo>
                      <a:pt x="19070" y="20201"/>
                      <a:pt x="19027" y="20092"/>
                      <a:pt x="18918" y="19896"/>
                    </a:cubicBezTo>
                    <a:cubicBezTo>
                      <a:pt x="18809" y="19700"/>
                      <a:pt x="18679" y="19505"/>
                      <a:pt x="18570" y="19287"/>
                    </a:cubicBezTo>
                    <a:cubicBezTo>
                      <a:pt x="18483" y="19179"/>
                      <a:pt x="18396" y="19070"/>
                      <a:pt x="18309" y="18961"/>
                    </a:cubicBezTo>
                    <a:cubicBezTo>
                      <a:pt x="18048" y="18635"/>
                      <a:pt x="17766" y="18352"/>
                      <a:pt x="17439" y="18135"/>
                    </a:cubicBezTo>
                    <a:cubicBezTo>
                      <a:pt x="16852" y="17722"/>
                      <a:pt x="16222" y="17461"/>
                      <a:pt x="15678" y="16917"/>
                    </a:cubicBezTo>
                    <a:cubicBezTo>
                      <a:pt x="15396" y="16547"/>
                      <a:pt x="15113" y="16178"/>
                      <a:pt x="14874" y="15786"/>
                    </a:cubicBezTo>
                    <a:cubicBezTo>
                      <a:pt x="14591" y="15395"/>
                      <a:pt x="14265" y="14895"/>
                      <a:pt x="13873" y="14330"/>
                    </a:cubicBezTo>
                    <a:cubicBezTo>
                      <a:pt x="13156" y="13242"/>
                      <a:pt x="12286" y="11916"/>
                      <a:pt x="11351" y="10503"/>
                    </a:cubicBezTo>
                    <a:cubicBezTo>
                      <a:pt x="11199" y="10242"/>
                      <a:pt x="11047" y="10002"/>
                      <a:pt x="10873" y="9742"/>
                    </a:cubicBezTo>
                    <a:cubicBezTo>
                      <a:pt x="10177" y="8654"/>
                      <a:pt x="9459" y="7567"/>
                      <a:pt x="8785" y="6480"/>
                    </a:cubicBezTo>
                    <a:lnTo>
                      <a:pt x="7937" y="5175"/>
                    </a:lnTo>
                    <a:cubicBezTo>
                      <a:pt x="7589" y="4632"/>
                      <a:pt x="7263" y="4110"/>
                      <a:pt x="6937" y="3631"/>
                    </a:cubicBezTo>
                    <a:cubicBezTo>
                      <a:pt x="6937" y="3631"/>
                      <a:pt x="6937" y="3610"/>
                      <a:pt x="6937" y="3610"/>
                    </a:cubicBezTo>
                    <a:lnTo>
                      <a:pt x="5763" y="1761"/>
                    </a:lnTo>
                    <a:cubicBezTo>
                      <a:pt x="5676" y="1609"/>
                      <a:pt x="5567" y="1479"/>
                      <a:pt x="5480" y="1326"/>
                    </a:cubicBezTo>
                    <a:cubicBezTo>
                      <a:pt x="5111" y="718"/>
                      <a:pt x="4828" y="304"/>
                      <a:pt x="4719" y="109"/>
                    </a:cubicBezTo>
                    <a:cubicBezTo>
                      <a:pt x="4719" y="109"/>
                      <a:pt x="4719" y="109"/>
                      <a:pt x="4719" y="87"/>
                    </a:cubicBezTo>
                    <a:lnTo>
                      <a:pt x="465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48"/>
              <p:cNvSpPr/>
              <p:nvPr/>
            </p:nvSpPr>
            <p:spPr>
              <a:xfrm flipH="1">
                <a:off x="2860228" y="1301079"/>
                <a:ext cx="222300" cy="568970"/>
              </a:xfrm>
              <a:custGeom>
                <a:avLst/>
                <a:gdLst/>
                <a:ahLst/>
                <a:cxnLst/>
                <a:rect l="l" t="t" r="r" b="b"/>
                <a:pathLst>
                  <a:path w="4002" h="10243" extrusionOk="0">
                    <a:moveTo>
                      <a:pt x="2062" y="0"/>
                    </a:moveTo>
                    <a:cubicBezTo>
                      <a:pt x="1345" y="0"/>
                      <a:pt x="544" y="240"/>
                      <a:pt x="196" y="1088"/>
                    </a:cubicBezTo>
                    <a:cubicBezTo>
                      <a:pt x="109" y="1305"/>
                      <a:pt x="44" y="1545"/>
                      <a:pt x="1" y="1784"/>
                    </a:cubicBezTo>
                    <a:cubicBezTo>
                      <a:pt x="544" y="1936"/>
                      <a:pt x="1001" y="2349"/>
                      <a:pt x="1153" y="2914"/>
                    </a:cubicBezTo>
                    <a:cubicBezTo>
                      <a:pt x="1175" y="2980"/>
                      <a:pt x="1240" y="3132"/>
                      <a:pt x="1327" y="3371"/>
                    </a:cubicBezTo>
                    <a:cubicBezTo>
                      <a:pt x="1370" y="3480"/>
                      <a:pt x="1414" y="3632"/>
                      <a:pt x="1479" y="3806"/>
                    </a:cubicBezTo>
                    <a:lnTo>
                      <a:pt x="2305" y="5959"/>
                    </a:lnTo>
                    <a:cubicBezTo>
                      <a:pt x="2371" y="6133"/>
                      <a:pt x="2458" y="6328"/>
                      <a:pt x="2523" y="6546"/>
                    </a:cubicBezTo>
                    <a:cubicBezTo>
                      <a:pt x="2827" y="7285"/>
                      <a:pt x="3153" y="8111"/>
                      <a:pt x="3501" y="8981"/>
                    </a:cubicBezTo>
                    <a:cubicBezTo>
                      <a:pt x="3588" y="9199"/>
                      <a:pt x="3697" y="9459"/>
                      <a:pt x="3762" y="9655"/>
                    </a:cubicBezTo>
                    <a:cubicBezTo>
                      <a:pt x="3849" y="9851"/>
                      <a:pt x="3914" y="10047"/>
                      <a:pt x="4001" y="10242"/>
                    </a:cubicBezTo>
                    <a:cubicBezTo>
                      <a:pt x="3088" y="5806"/>
                      <a:pt x="3697" y="544"/>
                      <a:pt x="3393" y="305"/>
                    </a:cubicBezTo>
                    <a:cubicBezTo>
                      <a:pt x="3251" y="183"/>
                      <a:pt x="2688" y="0"/>
                      <a:pt x="2062" y="0"/>
                    </a:cubicBezTo>
                    <a:close/>
                  </a:path>
                </a:pathLst>
              </a:custGeom>
              <a:solidFill>
                <a:srgbClr val="FFD2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48"/>
              <p:cNvSpPr/>
              <p:nvPr/>
            </p:nvSpPr>
            <p:spPr>
              <a:xfrm flipH="1">
                <a:off x="2826399" y="1049839"/>
                <a:ext cx="601577" cy="362557"/>
              </a:xfrm>
              <a:custGeom>
                <a:avLst/>
                <a:gdLst/>
                <a:ahLst/>
                <a:cxnLst/>
                <a:rect l="l" t="t" r="r" b="b"/>
                <a:pathLst>
                  <a:path w="10830" h="6527" extrusionOk="0">
                    <a:moveTo>
                      <a:pt x="7068" y="1"/>
                    </a:moveTo>
                    <a:cubicBezTo>
                      <a:pt x="6981" y="1"/>
                      <a:pt x="6894" y="1"/>
                      <a:pt x="6807" y="23"/>
                    </a:cubicBezTo>
                    <a:cubicBezTo>
                      <a:pt x="6567" y="44"/>
                      <a:pt x="6328" y="110"/>
                      <a:pt x="6089" y="175"/>
                    </a:cubicBezTo>
                    <a:cubicBezTo>
                      <a:pt x="5850" y="262"/>
                      <a:pt x="5611" y="349"/>
                      <a:pt x="5371" y="457"/>
                    </a:cubicBezTo>
                    <a:cubicBezTo>
                      <a:pt x="4350" y="979"/>
                      <a:pt x="3393" y="1588"/>
                      <a:pt x="2501" y="2328"/>
                    </a:cubicBezTo>
                    <a:lnTo>
                      <a:pt x="2458" y="2371"/>
                    </a:lnTo>
                    <a:cubicBezTo>
                      <a:pt x="1088" y="3502"/>
                      <a:pt x="1" y="4741"/>
                      <a:pt x="22" y="5219"/>
                    </a:cubicBezTo>
                    <a:cubicBezTo>
                      <a:pt x="22" y="5480"/>
                      <a:pt x="88" y="5763"/>
                      <a:pt x="196" y="6002"/>
                    </a:cubicBezTo>
                    <a:cubicBezTo>
                      <a:pt x="380" y="6370"/>
                      <a:pt x="717" y="6526"/>
                      <a:pt x="1207" y="6526"/>
                    </a:cubicBezTo>
                    <a:cubicBezTo>
                      <a:pt x="1239" y="6526"/>
                      <a:pt x="1272" y="6525"/>
                      <a:pt x="1305" y="6524"/>
                    </a:cubicBezTo>
                    <a:cubicBezTo>
                      <a:pt x="2153" y="6481"/>
                      <a:pt x="2371" y="6068"/>
                      <a:pt x="3610" y="6068"/>
                    </a:cubicBezTo>
                    <a:cubicBezTo>
                      <a:pt x="4589" y="6068"/>
                      <a:pt x="4784" y="6198"/>
                      <a:pt x="5872" y="6263"/>
                    </a:cubicBezTo>
                    <a:lnTo>
                      <a:pt x="5980" y="6263"/>
                    </a:lnTo>
                    <a:cubicBezTo>
                      <a:pt x="6263" y="6285"/>
                      <a:pt x="6611" y="6285"/>
                      <a:pt x="7024" y="6285"/>
                    </a:cubicBezTo>
                    <a:cubicBezTo>
                      <a:pt x="7075" y="6286"/>
                      <a:pt x="7125" y="6287"/>
                      <a:pt x="7176" y="6287"/>
                    </a:cubicBezTo>
                    <a:cubicBezTo>
                      <a:pt x="8036" y="6287"/>
                      <a:pt x="8875" y="6111"/>
                      <a:pt x="9655" y="5741"/>
                    </a:cubicBezTo>
                    <a:cubicBezTo>
                      <a:pt x="10307" y="5437"/>
                      <a:pt x="10764" y="4828"/>
                      <a:pt x="10829" y="4111"/>
                    </a:cubicBezTo>
                    <a:cubicBezTo>
                      <a:pt x="10829" y="4045"/>
                      <a:pt x="10829" y="3958"/>
                      <a:pt x="10829" y="3893"/>
                    </a:cubicBezTo>
                    <a:cubicBezTo>
                      <a:pt x="10829" y="3763"/>
                      <a:pt x="10829" y="3654"/>
                      <a:pt x="10829" y="3545"/>
                    </a:cubicBezTo>
                    <a:cubicBezTo>
                      <a:pt x="10808" y="3089"/>
                      <a:pt x="10721" y="2654"/>
                      <a:pt x="10590" y="2219"/>
                    </a:cubicBezTo>
                    <a:cubicBezTo>
                      <a:pt x="10590" y="2219"/>
                      <a:pt x="10590" y="2197"/>
                      <a:pt x="10590" y="2197"/>
                    </a:cubicBezTo>
                    <a:cubicBezTo>
                      <a:pt x="10547" y="2067"/>
                      <a:pt x="10481" y="1936"/>
                      <a:pt x="10438" y="1827"/>
                    </a:cubicBezTo>
                    <a:cubicBezTo>
                      <a:pt x="10416" y="1806"/>
                      <a:pt x="10394" y="1762"/>
                      <a:pt x="10394" y="1740"/>
                    </a:cubicBezTo>
                    <a:cubicBezTo>
                      <a:pt x="10068" y="1088"/>
                      <a:pt x="9503" y="566"/>
                      <a:pt x="8829" y="305"/>
                    </a:cubicBezTo>
                    <a:cubicBezTo>
                      <a:pt x="8720" y="262"/>
                      <a:pt x="8590" y="218"/>
                      <a:pt x="8481" y="197"/>
                    </a:cubicBezTo>
                    <a:cubicBezTo>
                      <a:pt x="8024" y="66"/>
                      <a:pt x="7546" y="1"/>
                      <a:pt x="70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48"/>
              <p:cNvSpPr/>
              <p:nvPr/>
            </p:nvSpPr>
            <p:spPr>
              <a:xfrm flipH="1">
                <a:off x="2826399" y="1060726"/>
                <a:ext cx="590689" cy="351670"/>
              </a:xfrm>
              <a:custGeom>
                <a:avLst/>
                <a:gdLst/>
                <a:ahLst/>
                <a:cxnLst/>
                <a:rect l="l" t="t" r="r" b="b"/>
                <a:pathLst>
                  <a:path w="10634" h="6331" extrusionOk="0">
                    <a:moveTo>
                      <a:pt x="8285" y="1"/>
                    </a:moveTo>
                    <a:cubicBezTo>
                      <a:pt x="8263" y="44"/>
                      <a:pt x="8241" y="88"/>
                      <a:pt x="8220" y="131"/>
                    </a:cubicBezTo>
                    <a:cubicBezTo>
                      <a:pt x="8024" y="675"/>
                      <a:pt x="8394" y="1262"/>
                      <a:pt x="8459" y="1849"/>
                    </a:cubicBezTo>
                    <a:cubicBezTo>
                      <a:pt x="8568" y="2762"/>
                      <a:pt x="7872" y="3610"/>
                      <a:pt x="7024" y="3980"/>
                    </a:cubicBezTo>
                    <a:cubicBezTo>
                      <a:pt x="6404" y="4273"/>
                      <a:pt x="5699" y="4347"/>
                      <a:pt x="4999" y="4347"/>
                    </a:cubicBezTo>
                    <a:cubicBezTo>
                      <a:pt x="4766" y="4347"/>
                      <a:pt x="4534" y="4339"/>
                      <a:pt x="4306" y="4328"/>
                    </a:cubicBezTo>
                    <a:cubicBezTo>
                      <a:pt x="4020" y="4314"/>
                      <a:pt x="3729" y="4303"/>
                      <a:pt x="3439" y="4303"/>
                    </a:cubicBezTo>
                    <a:cubicBezTo>
                      <a:pt x="2802" y="4303"/>
                      <a:pt x="2163" y="4358"/>
                      <a:pt x="1566" y="4567"/>
                    </a:cubicBezTo>
                    <a:cubicBezTo>
                      <a:pt x="1044" y="4719"/>
                      <a:pt x="305" y="5219"/>
                      <a:pt x="0" y="5806"/>
                    </a:cubicBezTo>
                    <a:cubicBezTo>
                      <a:pt x="184" y="6174"/>
                      <a:pt x="521" y="6330"/>
                      <a:pt x="1011" y="6330"/>
                    </a:cubicBezTo>
                    <a:cubicBezTo>
                      <a:pt x="1043" y="6330"/>
                      <a:pt x="1076" y="6329"/>
                      <a:pt x="1109" y="6328"/>
                    </a:cubicBezTo>
                    <a:cubicBezTo>
                      <a:pt x="1957" y="6285"/>
                      <a:pt x="2175" y="5872"/>
                      <a:pt x="3414" y="5872"/>
                    </a:cubicBezTo>
                    <a:cubicBezTo>
                      <a:pt x="4393" y="5872"/>
                      <a:pt x="4588" y="6002"/>
                      <a:pt x="5676" y="6067"/>
                    </a:cubicBezTo>
                    <a:lnTo>
                      <a:pt x="5784" y="6067"/>
                    </a:lnTo>
                    <a:cubicBezTo>
                      <a:pt x="6067" y="6089"/>
                      <a:pt x="6415" y="6089"/>
                      <a:pt x="6828" y="6089"/>
                    </a:cubicBezTo>
                    <a:cubicBezTo>
                      <a:pt x="6879" y="6090"/>
                      <a:pt x="6929" y="6091"/>
                      <a:pt x="6980" y="6091"/>
                    </a:cubicBezTo>
                    <a:cubicBezTo>
                      <a:pt x="7840" y="6091"/>
                      <a:pt x="8679" y="5915"/>
                      <a:pt x="9459" y="5545"/>
                    </a:cubicBezTo>
                    <a:cubicBezTo>
                      <a:pt x="10111" y="5241"/>
                      <a:pt x="10568" y="4632"/>
                      <a:pt x="10633" y="3915"/>
                    </a:cubicBezTo>
                    <a:cubicBezTo>
                      <a:pt x="10633" y="3849"/>
                      <a:pt x="10633" y="3762"/>
                      <a:pt x="10633" y="3697"/>
                    </a:cubicBezTo>
                    <a:cubicBezTo>
                      <a:pt x="10633" y="3567"/>
                      <a:pt x="10633" y="3458"/>
                      <a:pt x="10633" y="3349"/>
                    </a:cubicBezTo>
                    <a:cubicBezTo>
                      <a:pt x="10612" y="2893"/>
                      <a:pt x="10525" y="2458"/>
                      <a:pt x="10394" y="2023"/>
                    </a:cubicBezTo>
                    <a:cubicBezTo>
                      <a:pt x="10394" y="2023"/>
                      <a:pt x="10394" y="2001"/>
                      <a:pt x="10394" y="2001"/>
                    </a:cubicBezTo>
                    <a:cubicBezTo>
                      <a:pt x="10351" y="1871"/>
                      <a:pt x="10285" y="1740"/>
                      <a:pt x="10242" y="1631"/>
                    </a:cubicBezTo>
                    <a:cubicBezTo>
                      <a:pt x="10220" y="1610"/>
                      <a:pt x="10198" y="1566"/>
                      <a:pt x="10198" y="1544"/>
                    </a:cubicBezTo>
                    <a:cubicBezTo>
                      <a:pt x="9872" y="892"/>
                      <a:pt x="9307" y="370"/>
                      <a:pt x="8633" y="109"/>
                    </a:cubicBezTo>
                    <a:cubicBezTo>
                      <a:pt x="8524" y="66"/>
                      <a:pt x="8394" y="22"/>
                      <a:pt x="828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48"/>
              <p:cNvSpPr/>
              <p:nvPr/>
            </p:nvSpPr>
            <p:spPr>
              <a:xfrm flipH="1">
                <a:off x="3030535" y="938522"/>
                <a:ext cx="107040" cy="151922"/>
              </a:xfrm>
              <a:custGeom>
                <a:avLst/>
                <a:gdLst/>
                <a:ahLst/>
                <a:cxnLst/>
                <a:rect l="l" t="t" r="r" b="b"/>
                <a:pathLst>
                  <a:path w="1927" h="2735" extrusionOk="0">
                    <a:moveTo>
                      <a:pt x="734" y="0"/>
                    </a:moveTo>
                    <a:cubicBezTo>
                      <a:pt x="449" y="0"/>
                      <a:pt x="0" y="367"/>
                      <a:pt x="187" y="678"/>
                    </a:cubicBezTo>
                    <a:cubicBezTo>
                      <a:pt x="448" y="1135"/>
                      <a:pt x="905" y="1635"/>
                      <a:pt x="861" y="2396"/>
                    </a:cubicBezTo>
                    <a:cubicBezTo>
                      <a:pt x="847" y="2650"/>
                      <a:pt x="960" y="2735"/>
                      <a:pt x="1118" y="2735"/>
                    </a:cubicBezTo>
                    <a:cubicBezTo>
                      <a:pt x="1434" y="2735"/>
                      <a:pt x="1927" y="2396"/>
                      <a:pt x="1927" y="2396"/>
                    </a:cubicBezTo>
                    <a:cubicBezTo>
                      <a:pt x="1209" y="1766"/>
                      <a:pt x="992" y="678"/>
                      <a:pt x="948" y="200"/>
                    </a:cubicBezTo>
                    <a:cubicBezTo>
                      <a:pt x="936" y="58"/>
                      <a:pt x="848" y="0"/>
                      <a:pt x="7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48"/>
              <p:cNvSpPr/>
              <p:nvPr/>
            </p:nvSpPr>
            <p:spPr>
              <a:xfrm flipH="1">
                <a:off x="3078862" y="875920"/>
                <a:ext cx="112372" cy="96541"/>
              </a:xfrm>
              <a:custGeom>
                <a:avLst/>
                <a:gdLst/>
                <a:ahLst/>
                <a:cxnLst/>
                <a:rect l="l" t="t" r="r" b="b"/>
                <a:pathLst>
                  <a:path w="2023" h="1738" extrusionOk="0">
                    <a:moveTo>
                      <a:pt x="1153" y="1"/>
                    </a:moveTo>
                    <a:cubicBezTo>
                      <a:pt x="370" y="1"/>
                      <a:pt x="1" y="936"/>
                      <a:pt x="544" y="1479"/>
                    </a:cubicBezTo>
                    <a:cubicBezTo>
                      <a:pt x="722" y="1657"/>
                      <a:pt x="941" y="1737"/>
                      <a:pt x="1156" y="1737"/>
                    </a:cubicBezTo>
                    <a:cubicBezTo>
                      <a:pt x="1599" y="1737"/>
                      <a:pt x="2023" y="1397"/>
                      <a:pt x="2023" y="870"/>
                    </a:cubicBezTo>
                    <a:cubicBezTo>
                      <a:pt x="2023" y="392"/>
                      <a:pt x="1631" y="1"/>
                      <a:pt x="11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48"/>
              <p:cNvSpPr/>
              <p:nvPr/>
            </p:nvSpPr>
            <p:spPr>
              <a:xfrm flipH="1">
                <a:off x="2789627" y="1009511"/>
                <a:ext cx="180584" cy="156088"/>
              </a:xfrm>
              <a:custGeom>
                <a:avLst/>
                <a:gdLst/>
                <a:ahLst/>
                <a:cxnLst/>
                <a:rect l="l" t="t" r="r" b="b"/>
                <a:pathLst>
                  <a:path w="3251" h="2810" extrusionOk="0">
                    <a:moveTo>
                      <a:pt x="3032" y="0"/>
                    </a:moveTo>
                    <a:cubicBezTo>
                      <a:pt x="3022" y="0"/>
                      <a:pt x="3012" y="3"/>
                      <a:pt x="3001" y="9"/>
                    </a:cubicBezTo>
                    <a:cubicBezTo>
                      <a:pt x="2480" y="292"/>
                      <a:pt x="1936" y="509"/>
                      <a:pt x="1371" y="662"/>
                    </a:cubicBezTo>
                    <a:cubicBezTo>
                      <a:pt x="1088" y="727"/>
                      <a:pt x="827" y="836"/>
                      <a:pt x="588" y="1010"/>
                    </a:cubicBezTo>
                    <a:cubicBezTo>
                      <a:pt x="218" y="1292"/>
                      <a:pt x="1" y="1771"/>
                      <a:pt x="457" y="2597"/>
                    </a:cubicBezTo>
                    <a:cubicBezTo>
                      <a:pt x="536" y="2745"/>
                      <a:pt x="698" y="2809"/>
                      <a:pt x="915" y="2809"/>
                    </a:cubicBezTo>
                    <a:cubicBezTo>
                      <a:pt x="1239" y="2809"/>
                      <a:pt x="1685" y="2666"/>
                      <a:pt x="2153" y="2445"/>
                    </a:cubicBezTo>
                    <a:lnTo>
                      <a:pt x="2262" y="2401"/>
                    </a:lnTo>
                    <a:cubicBezTo>
                      <a:pt x="2349" y="2358"/>
                      <a:pt x="2414" y="2314"/>
                      <a:pt x="2480" y="2249"/>
                    </a:cubicBezTo>
                    <a:cubicBezTo>
                      <a:pt x="3105" y="1644"/>
                      <a:pt x="3251" y="0"/>
                      <a:pt x="30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48"/>
              <p:cNvSpPr/>
              <p:nvPr/>
            </p:nvSpPr>
            <p:spPr>
              <a:xfrm flipH="1">
                <a:off x="1113711" y="2236106"/>
                <a:ext cx="1433730" cy="995573"/>
              </a:xfrm>
              <a:custGeom>
                <a:avLst/>
                <a:gdLst/>
                <a:ahLst/>
                <a:cxnLst/>
                <a:rect l="l" t="t" r="r" b="b"/>
                <a:pathLst>
                  <a:path w="25811" h="17923" extrusionOk="0">
                    <a:moveTo>
                      <a:pt x="8072" y="1"/>
                    </a:moveTo>
                    <a:cubicBezTo>
                      <a:pt x="6403" y="1"/>
                      <a:pt x="4720" y="409"/>
                      <a:pt x="3131" y="1455"/>
                    </a:cubicBezTo>
                    <a:cubicBezTo>
                      <a:pt x="979" y="2890"/>
                      <a:pt x="0" y="4260"/>
                      <a:pt x="0" y="7630"/>
                    </a:cubicBezTo>
                    <a:cubicBezTo>
                      <a:pt x="0" y="11000"/>
                      <a:pt x="1675" y="14588"/>
                      <a:pt x="4349" y="15849"/>
                    </a:cubicBezTo>
                    <a:cubicBezTo>
                      <a:pt x="5480" y="16387"/>
                      <a:pt x="6339" y="16541"/>
                      <a:pt x="6951" y="16541"/>
                    </a:cubicBezTo>
                    <a:cubicBezTo>
                      <a:pt x="7775" y="16541"/>
                      <a:pt x="8154" y="16263"/>
                      <a:pt x="8154" y="16263"/>
                    </a:cubicBezTo>
                    <a:cubicBezTo>
                      <a:pt x="8154" y="16263"/>
                      <a:pt x="9461" y="17922"/>
                      <a:pt x="12860" y="17922"/>
                    </a:cubicBezTo>
                    <a:cubicBezTo>
                      <a:pt x="13597" y="17922"/>
                      <a:pt x="14432" y="17844"/>
                      <a:pt x="15373" y="17654"/>
                    </a:cubicBezTo>
                    <a:cubicBezTo>
                      <a:pt x="20657" y="16567"/>
                      <a:pt x="25811" y="16937"/>
                      <a:pt x="25811" y="12066"/>
                    </a:cubicBezTo>
                    <a:cubicBezTo>
                      <a:pt x="25811" y="7217"/>
                      <a:pt x="21418" y="5825"/>
                      <a:pt x="20135" y="5151"/>
                    </a:cubicBezTo>
                    <a:cubicBezTo>
                      <a:pt x="19129" y="4631"/>
                      <a:pt x="13689" y="1"/>
                      <a:pt x="807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48"/>
              <p:cNvSpPr/>
              <p:nvPr/>
            </p:nvSpPr>
            <p:spPr>
              <a:xfrm flipH="1">
                <a:off x="1113711" y="2632546"/>
                <a:ext cx="601521" cy="1632645"/>
              </a:xfrm>
              <a:custGeom>
                <a:avLst/>
                <a:gdLst/>
                <a:ahLst/>
                <a:cxnLst/>
                <a:rect l="l" t="t" r="r" b="b"/>
                <a:pathLst>
                  <a:path w="10829" h="29392" extrusionOk="0">
                    <a:moveTo>
                      <a:pt x="6078" y="1"/>
                    </a:moveTo>
                    <a:cubicBezTo>
                      <a:pt x="4839" y="1"/>
                      <a:pt x="3542" y="553"/>
                      <a:pt x="2435" y="1906"/>
                    </a:cubicBezTo>
                    <a:cubicBezTo>
                      <a:pt x="1609" y="2994"/>
                      <a:pt x="1000" y="4211"/>
                      <a:pt x="631" y="5516"/>
                    </a:cubicBezTo>
                    <a:cubicBezTo>
                      <a:pt x="130" y="7125"/>
                      <a:pt x="0" y="8843"/>
                      <a:pt x="261" y="10517"/>
                    </a:cubicBezTo>
                    <a:cubicBezTo>
                      <a:pt x="674" y="13105"/>
                      <a:pt x="1957" y="15018"/>
                      <a:pt x="3022" y="15845"/>
                    </a:cubicBezTo>
                    <a:cubicBezTo>
                      <a:pt x="4719" y="17149"/>
                      <a:pt x="6088" y="17519"/>
                      <a:pt x="6632" y="18497"/>
                    </a:cubicBezTo>
                    <a:cubicBezTo>
                      <a:pt x="6958" y="19106"/>
                      <a:pt x="6589" y="22455"/>
                      <a:pt x="6284" y="24868"/>
                    </a:cubicBezTo>
                    <a:cubicBezTo>
                      <a:pt x="6175" y="25673"/>
                      <a:pt x="6088" y="26347"/>
                      <a:pt x="6001" y="26825"/>
                    </a:cubicBezTo>
                    <a:cubicBezTo>
                      <a:pt x="5958" y="27239"/>
                      <a:pt x="5914" y="27499"/>
                      <a:pt x="5914" y="27499"/>
                    </a:cubicBezTo>
                    <a:lnTo>
                      <a:pt x="5197" y="29391"/>
                    </a:lnTo>
                    <a:lnTo>
                      <a:pt x="7784" y="29391"/>
                    </a:lnTo>
                    <a:lnTo>
                      <a:pt x="6762" y="27499"/>
                    </a:lnTo>
                    <a:cubicBezTo>
                      <a:pt x="6762" y="27499"/>
                      <a:pt x="6849" y="27195"/>
                      <a:pt x="6980" y="26717"/>
                    </a:cubicBezTo>
                    <a:cubicBezTo>
                      <a:pt x="7067" y="26456"/>
                      <a:pt x="7154" y="26151"/>
                      <a:pt x="7263" y="25782"/>
                    </a:cubicBezTo>
                    <a:cubicBezTo>
                      <a:pt x="7371" y="25434"/>
                      <a:pt x="7480" y="25042"/>
                      <a:pt x="7610" y="24629"/>
                    </a:cubicBezTo>
                    <a:cubicBezTo>
                      <a:pt x="7763" y="24086"/>
                      <a:pt x="7937" y="23499"/>
                      <a:pt x="8111" y="22911"/>
                    </a:cubicBezTo>
                    <a:cubicBezTo>
                      <a:pt x="8545" y="21411"/>
                      <a:pt x="9002" y="19889"/>
                      <a:pt x="9285" y="18997"/>
                    </a:cubicBezTo>
                    <a:cubicBezTo>
                      <a:pt x="9350" y="18758"/>
                      <a:pt x="9415" y="18563"/>
                      <a:pt x="9459" y="18410"/>
                    </a:cubicBezTo>
                    <a:cubicBezTo>
                      <a:pt x="9894" y="16975"/>
                      <a:pt x="8611" y="15866"/>
                      <a:pt x="9046" y="12974"/>
                    </a:cubicBezTo>
                    <a:cubicBezTo>
                      <a:pt x="9307" y="11322"/>
                      <a:pt x="9872" y="10300"/>
                      <a:pt x="10285" y="8865"/>
                    </a:cubicBezTo>
                    <a:cubicBezTo>
                      <a:pt x="10372" y="8538"/>
                      <a:pt x="10459" y="8191"/>
                      <a:pt x="10546" y="7799"/>
                    </a:cubicBezTo>
                    <a:cubicBezTo>
                      <a:pt x="10546" y="7756"/>
                      <a:pt x="10568" y="7712"/>
                      <a:pt x="10589" y="7669"/>
                    </a:cubicBezTo>
                    <a:cubicBezTo>
                      <a:pt x="10720" y="6908"/>
                      <a:pt x="10807" y="6168"/>
                      <a:pt x="10829" y="5407"/>
                    </a:cubicBezTo>
                    <a:lnTo>
                      <a:pt x="10829" y="5386"/>
                    </a:lnTo>
                    <a:lnTo>
                      <a:pt x="10829" y="5016"/>
                    </a:lnTo>
                    <a:cubicBezTo>
                      <a:pt x="10829" y="4994"/>
                      <a:pt x="10829" y="4972"/>
                      <a:pt x="10829" y="4972"/>
                    </a:cubicBezTo>
                    <a:cubicBezTo>
                      <a:pt x="10829" y="4972"/>
                      <a:pt x="10829" y="4951"/>
                      <a:pt x="10829" y="4951"/>
                    </a:cubicBezTo>
                    <a:lnTo>
                      <a:pt x="10829" y="4798"/>
                    </a:lnTo>
                    <a:lnTo>
                      <a:pt x="10829" y="4733"/>
                    </a:lnTo>
                    <a:cubicBezTo>
                      <a:pt x="10829" y="4646"/>
                      <a:pt x="10829" y="4559"/>
                      <a:pt x="10807" y="4494"/>
                    </a:cubicBezTo>
                    <a:cubicBezTo>
                      <a:pt x="10807" y="4407"/>
                      <a:pt x="10807" y="4320"/>
                      <a:pt x="10785" y="4233"/>
                    </a:cubicBezTo>
                    <a:lnTo>
                      <a:pt x="10785" y="4190"/>
                    </a:lnTo>
                    <a:cubicBezTo>
                      <a:pt x="10655" y="3168"/>
                      <a:pt x="10176" y="2211"/>
                      <a:pt x="9437" y="1472"/>
                    </a:cubicBezTo>
                    <a:cubicBezTo>
                      <a:pt x="8557" y="580"/>
                      <a:pt x="7348" y="1"/>
                      <a:pt x="607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48"/>
              <p:cNvSpPr/>
              <p:nvPr/>
            </p:nvSpPr>
            <p:spPr>
              <a:xfrm flipH="1">
                <a:off x="2015965" y="2683206"/>
                <a:ext cx="524255" cy="1584374"/>
              </a:xfrm>
              <a:custGeom>
                <a:avLst/>
                <a:gdLst/>
                <a:ahLst/>
                <a:cxnLst/>
                <a:rect l="l" t="t" r="r" b="b"/>
                <a:pathLst>
                  <a:path w="9438" h="28523" extrusionOk="0">
                    <a:moveTo>
                      <a:pt x="3747" y="0"/>
                    </a:moveTo>
                    <a:cubicBezTo>
                      <a:pt x="2439" y="0"/>
                      <a:pt x="1371" y="451"/>
                      <a:pt x="1371" y="451"/>
                    </a:cubicBezTo>
                    <a:lnTo>
                      <a:pt x="1" y="1277"/>
                    </a:lnTo>
                    <a:lnTo>
                      <a:pt x="218" y="1929"/>
                    </a:lnTo>
                    <a:lnTo>
                      <a:pt x="1023" y="4430"/>
                    </a:lnTo>
                    <a:lnTo>
                      <a:pt x="1023" y="4452"/>
                    </a:lnTo>
                    <a:lnTo>
                      <a:pt x="2480" y="9040"/>
                    </a:lnTo>
                    <a:lnTo>
                      <a:pt x="4197" y="14367"/>
                    </a:lnTo>
                    <a:lnTo>
                      <a:pt x="4415" y="15106"/>
                    </a:lnTo>
                    <a:lnTo>
                      <a:pt x="6198" y="20673"/>
                    </a:lnTo>
                    <a:lnTo>
                      <a:pt x="8068" y="26479"/>
                    </a:lnTo>
                    <a:lnTo>
                      <a:pt x="7350" y="28523"/>
                    </a:lnTo>
                    <a:lnTo>
                      <a:pt x="9438" y="28501"/>
                    </a:lnTo>
                    <a:lnTo>
                      <a:pt x="9046" y="26457"/>
                    </a:lnTo>
                    <a:lnTo>
                      <a:pt x="8959" y="24239"/>
                    </a:lnTo>
                    <a:lnTo>
                      <a:pt x="8720" y="19107"/>
                    </a:lnTo>
                    <a:lnTo>
                      <a:pt x="8677" y="17977"/>
                    </a:lnTo>
                    <a:lnTo>
                      <a:pt x="8459" y="12867"/>
                    </a:lnTo>
                    <a:lnTo>
                      <a:pt x="8242" y="8431"/>
                    </a:lnTo>
                    <a:lnTo>
                      <a:pt x="8220" y="7735"/>
                    </a:lnTo>
                    <a:cubicBezTo>
                      <a:pt x="8220" y="7735"/>
                      <a:pt x="9003" y="3669"/>
                      <a:pt x="6915" y="1321"/>
                    </a:cubicBezTo>
                    <a:cubicBezTo>
                      <a:pt x="5989" y="288"/>
                      <a:pt x="4792" y="0"/>
                      <a:pt x="374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48"/>
              <p:cNvSpPr/>
              <p:nvPr/>
            </p:nvSpPr>
            <p:spPr>
              <a:xfrm flipH="1">
                <a:off x="2043739" y="3745769"/>
                <a:ext cx="109984" cy="283958"/>
              </a:xfrm>
              <a:custGeom>
                <a:avLst/>
                <a:gdLst/>
                <a:ahLst/>
                <a:cxnLst/>
                <a:rect l="l" t="t" r="r" b="b"/>
                <a:pathLst>
                  <a:path w="1980" h="5112" extrusionOk="0">
                    <a:moveTo>
                      <a:pt x="1762" y="0"/>
                    </a:moveTo>
                    <a:cubicBezTo>
                      <a:pt x="1697" y="65"/>
                      <a:pt x="1653" y="109"/>
                      <a:pt x="1588" y="174"/>
                    </a:cubicBezTo>
                    <a:cubicBezTo>
                      <a:pt x="1392" y="305"/>
                      <a:pt x="1219" y="500"/>
                      <a:pt x="1110" y="696"/>
                    </a:cubicBezTo>
                    <a:cubicBezTo>
                      <a:pt x="979" y="1022"/>
                      <a:pt x="1132" y="1435"/>
                      <a:pt x="936" y="1740"/>
                    </a:cubicBezTo>
                    <a:cubicBezTo>
                      <a:pt x="805" y="1957"/>
                      <a:pt x="523" y="2066"/>
                      <a:pt x="327" y="2283"/>
                    </a:cubicBezTo>
                    <a:cubicBezTo>
                      <a:pt x="1" y="2675"/>
                      <a:pt x="197" y="3284"/>
                      <a:pt x="436" y="3762"/>
                    </a:cubicBezTo>
                    <a:cubicBezTo>
                      <a:pt x="566" y="4088"/>
                      <a:pt x="740" y="4414"/>
                      <a:pt x="979" y="4697"/>
                    </a:cubicBezTo>
                    <a:cubicBezTo>
                      <a:pt x="1185" y="4943"/>
                      <a:pt x="1506" y="5112"/>
                      <a:pt x="1834" y="5112"/>
                    </a:cubicBezTo>
                    <a:cubicBezTo>
                      <a:pt x="1853" y="5112"/>
                      <a:pt x="1873" y="5111"/>
                      <a:pt x="1893" y="5110"/>
                    </a:cubicBezTo>
                    <a:lnTo>
                      <a:pt x="1980" y="5110"/>
                    </a:lnTo>
                    <a:lnTo>
                      <a:pt x="176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48"/>
              <p:cNvSpPr/>
              <p:nvPr/>
            </p:nvSpPr>
            <p:spPr>
              <a:xfrm flipH="1">
                <a:off x="2832454" y="1134382"/>
                <a:ext cx="12109" cy="8554"/>
              </a:xfrm>
              <a:custGeom>
                <a:avLst/>
                <a:gdLst/>
                <a:ahLst/>
                <a:cxnLst/>
                <a:rect l="l" t="t" r="r" b="b"/>
                <a:pathLst>
                  <a:path w="218" h="154" extrusionOk="0">
                    <a:moveTo>
                      <a:pt x="218" y="1"/>
                    </a:moveTo>
                    <a:lnTo>
                      <a:pt x="218" y="1"/>
                    </a:lnTo>
                    <a:cubicBezTo>
                      <a:pt x="131" y="23"/>
                      <a:pt x="44" y="88"/>
                      <a:pt x="0" y="153"/>
                    </a:cubicBezTo>
                    <a:cubicBezTo>
                      <a:pt x="87" y="110"/>
                      <a:pt x="152" y="66"/>
                      <a:pt x="218" y="1"/>
                    </a:cubicBezTo>
                    <a:close/>
                  </a:path>
                </a:pathLst>
              </a:custGeom>
              <a:solidFill>
                <a:srgbClr val="082D35">
                  <a:alpha val="8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34" name="Google Shape;834;p48"/>
              <p:cNvGrpSpPr/>
              <p:nvPr/>
            </p:nvGrpSpPr>
            <p:grpSpPr>
              <a:xfrm>
                <a:off x="1128209" y="1150101"/>
                <a:ext cx="1960374" cy="2850574"/>
                <a:chOff x="1128209" y="1150101"/>
                <a:chExt cx="1960374" cy="2850574"/>
              </a:xfrm>
            </p:grpSpPr>
            <p:sp>
              <p:nvSpPr>
                <p:cNvPr id="835" name="Google Shape;835;p48"/>
                <p:cNvSpPr/>
                <p:nvPr/>
              </p:nvSpPr>
              <p:spPr>
                <a:xfrm flipH="1">
                  <a:off x="2190883" y="2776136"/>
                  <a:ext cx="243019" cy="387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5" h="6976" extrusionOk="0">
                      <a:moveTo>
                        <a:pt x="2083" y="1"/>
                      </a:moveTo>
                      <a:cubicBezTo>
                        <a:pt x="1846" y="1"/>
                        <a:pt x="1597" y="90"/>
                        <a:pt x="1392" y="213"/>
                      </a:cubicBezTo>
                      <a:cubicBezTo>
                        <a:pt x="500" y="800"/>
                        <a:pt x="0" y="1800"/>
                        <a:pt x="44" y="2844"/>
                      </a:cubicBezTo>
                      <a:cubicBezTo>
                        <a:pt x="109" y="3888"/>
                        <a:pt x="500" y="4888"/>
                        <a:pt x="1153" y="5714"/>
                      </a:cubicBezTo>
                      <a:cubicBezTo>
                        <a:pt x="1305" y="5953"/>
                        <a:pt x="1522" y="6149"/>
                        <a:pt x="1783" y="6280"/>
                      </a:cubicBezTo>
                      <a:cubicBezTo>
                        <a:pt x="1848" y="6345"/>
                        <a:pt x="1914" y="6410"/>
                        <a:pt x="1979" y="6475"/>
                      </a:cubicBezTo>
                      <a:cubicBezTo>
                        <a:pt x="2338" y="6829"/>
                        <a:pt x="2666" y="6976"/>
                        <a:pt x="2955" y="6976"/>
                      </a:cubicBezTo>
                      <a:cubicBezTo>
                        <a:pt x="3871" y="6976"/>
                        <a:pt x="4375" y="5485"/>
                        <a:pt x="4110" y="4410"/>
                      </a:cubicBezTo>
                      <a:cubicBezTo>
                        <a:pt x="3936" y="3714"/>
                        <a:pt x="3153" y="3322"/>
                        <a:pt x="2936" y="2648"/>
                      </a:cubicBezTo>
                      <a:cubicBezTo>
                        <a:pt x="2849" y="2279"/>
                        <a:pt x="2827" y="1866"/>
                        <a:pt x="2849" y="1474"/>
                      </a:cubicBezTo>
                      <a:cubicBezTo>
                        <a:pt x="2849" y="1409"/>
                        <a:pt x="2849" y="1365"/>
                        <a:pt x="2827" y="1300"/>
                      </a:cubicBezTo>
                      <a:cubicBezTo>
                        <a:pt x="2805" y="1235"/>
                        <a:pt x="2849" y="1191"/>
                        <a:pt x="2849" y="1126"/>
                      </a:cubicBezTo>
                      <a:cubicBezTo>
                        <a:pt x="2892" y="757"/>
                        <a:pt x="2827" y="300"/>
                        <a:pt x="2479" y="104"/>
                      </a:cubicBezTo>
                      <a:cubicBezTo>
                        <a:pt x="2358" y="32"/>
                        <a:pt x="2222" y="1"/>
                        <a:pt x="2083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6" name="Google Shape;836;p48"/>
                <p:cNvSpPr/>
                <p:nvPr/>
              </p:nvSpPr>
              <p:spPr>
                <a:xfrm flipH="1">
                  <a:off x="1670517" y="2664764"/>
                  <a:ext cx="192638" cy="202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8" h="3638" extrusionOk="0">
                      <a:moveTo>
                        <a:pt x="1961" y="1"/>
                      </a:moveTo>
                      <a:cubicBezTo>
                        <a:pt x="1276" y="1"/>
                        <a:pt x="628" y="537"/>
                        <a:pt x="597" y="1326"/>
                      </a:cubicBezTo>
                      <a:lnTo>
                        <a:pt x="641" y="1500"/>
                      </a:lnTo>
                      <a:cubicBezTo>
                        <a:pt x="0" y="2421"/>
                        <a:pt x="687" y="3637"/>
                        <a:pt x="1733" y="3637"/>
                      </a:cubicBezTo>
                      <a:cubicBezTo>
                        <a:pt x="1823" y="3637"/>
                        <a:pt x="1916" y="3629"/>
                        <a:pt x="2011" y="3610"/>
                      </a:cubicBezTo>
                      <a:lnTo>
                        <a:pt x="2032" y="3610"/>
                      </a:lnTo>
                      <a:cubicBezTo>
                        <a:pt x="2728" y="3479"/>
                        <a:pt x="3228" y="2783"/>
                        <a:pt x="3359" y="2066"/>
                      </a:cubicBezTo>
                      <a:cubicBezTo>
                        <a:pt x="3468" y="1413"/>
                        <a:pt x="3315" y="674"/>
                        <a:pt x="2772" y="283"/>
                      </a:cubicBezTo>
                      <a:cubicBezTo>
                        <a:pt x="2521" y="89"/>
                        <a:pt x="2238" y="1"/>
                        <a:pt x="196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7" name="Google Shape;837;p48"/>
                <p:cNvSpPr/>
                <p:nvPr/>
              </p:nvSpPr>
              <p:spPr>
                <a:xfrm flipH="1">
                  <a:off x="1741784" y="2888897"/>
                  <a:ext cx="175196" cy="199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4" h="3598" extrusionOk="0">
                      <a:moveTo>
                        <a:pt x="951" y="0"/>
                      </a:moveTo>
                      <a:cubicBezTo>
                        <a:pt x="608" y="0"/>
                        <a:pt x="304" y="135"/>
                        <a:pt x="131" y="488"/>
                      </a:cubicBezTo>
                      <a:cubicBezTo>
                        <a:pt x="22" y="749"/>
                        <a:pt x="1" y="1053"/>
                        <a:pt x="88" y="1336"/>
                      </a:cubicBezTo>
                      <a:cubicBezTo>
                        <a:pt x="218" y="2010"/>
                        <a:pt x="544" y="2662"/>
                        <a:pt x="1044" y="3141"/>
                      </a:cubicBezTo>
                      <a:cubicBezTo>
                        <a:pt x="1284" y="3423"/>
                        <a:pt x="1653" y="3597"/>
                        <a:pt x="2023" y="3597"/>
                      </a:cubicBezTo>
                      <a:cubicBezTo>
                        <a:pt x="2436" y="3532"/>
                        <a:pt x="2762" y="3228"/>
                        <a:pt x="2893" y="2836"/>
                      </a:cubicBezTo>
                      <a:cubicBezTo>
                        <a:pt x="3154" y="2184"/>
                        <a:pt x="3067" y="1466"/>
                        <a:pt x="2675" y="901"/>
                      </a:cubicBezTo>
                      <a:cubicBezTo>
                        <a:pt x="2390" y="488"/>
                        <a:pt x="1602" y="0"/>
                        <a:pt x="95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8" name="Google Shape;838;p48"/>
                <p:cNvSpPr/>
                <p:nvPr/>
              </p:nvSpPr>
              <p:spPr>
                <a:xfrm flipH="1">
                  <a:off x="1575086" y="2885786"/>
                  <a:ext cx="158310" cy="177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50" h="3198" extrusionOk="0">
                      <a:moveTo>
                        <a:pt x="849" y="0"/>
                      </a:moveTo>
                      <a:cubicBezTo>
                        <a:pt x="305" y="457"/>
                        <a:pt x="1" y="1153"/>
                        <a:pt x="44" y="1870"/>
                      </a:cubicBezTo>
                      <a:cubicBezTo>
                        <a:pt x="130" y="2555"/>
                        <a:pt x="720" y="3197"/>
                        <a:pt x="1402" y="3197"/>
                      </a:cubicBezTo>
                      <a:cubicBezTo>
                        <a:pt x="1413" y="3197"/>
                        <a:pt x="1425" y="3197"/>
                        <a:pt x="1436" y="3197"/>
                      </a:cubicBezTo>
                      <a:cubicBezTo>
                        <a:pt x="2240" y="3197"/>
                        <a:pt x="2849" y="2349"/>
                        <a:pt x="2741" y="1566"/>
                      </a:cubicBezTo>
                      <a:cubicBezTo>
                        <a:pt x="2567" y="783"/>
                        <a:pt x="1914" y="174"/>
                        <a:pt x="1110" y="87"/>
                      </a:cubicBezTo>
                      <a:lnTo>
                        <a:pt x="84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39" name="Google Shape;839;p48"/>
                <p:cNvSpPr/>
                <p:nvPr/>
              </p:nvSpPr>
              <p:spPr>
                <a:xfrm flipH="1">
                  <a:off x="1479656" y="2735420"/>
                  <a:ext cx="213357" cy="1818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41" h="3273" extrusionOk="0">
                      <a:moveTo>
                        <a:pt x="1874" y="0"/>
                      </a:moveTo>
                      <a:cubicBezTo>
                        <a:pt x="865" y="0"/>
                        <a:pt x="1" y="974"/>
                        <a:pt x="709" y="2229"/>
                      </a:cubicBezTo>
                      <a:cubicBezTo>
                        <a:pt x="992" y="2620"/>
                        <a:pt x="1427" y="2881"/>
                        <a:pt x="1905" y="2946"/>
                      </a:cubicBezTo>
                      <a:cubicBezTo>
                        <a:pt x="2383" y="3012"/>
                        <a:pt x="2862" y="3120"/>
                        <a:pt x="3318" y="3273"/>
                      </a:cubicBezTo>
                      <a:cubicBezTo>
                        <a:pt x="3840" y="2490"/>
                        <a:pt x="3818" y="1468"/>
                        <a:pt x="3253" y="728"/>
                      </a:cubicBezTo>
                      <a:cubicBezTo>
                        <a:pt x="2862" y="219"/>
                        <a:pt x="2352" y="0"/>
                        <a:pt x="187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0" name="Google Shape;840;p48"/>
                <p:cNvSpPr/>
                <p:nvPr/>
              </p:nvSpPr>
              <p:spPr>
                <a:xfrm flipH="1">
                  <a:off x="1831159" y="2585942"/>
                  <a:ext cx="192082" cy="2540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8" h="4573" extrusionOk="0">
                      <a:moveTo>
                        <a:pt x="2225" y="0"/>
                      </a:moveTo>
                      <a:cubicBezTo>
                        <a:pt x="2187" y="0"/>
                        <a:pt x="2148" y="2"/>
                        <a:pt x="2109" y="6"/>
                      </a:cubicBezTo>
                      <a:cubicBezTo>
                        <a:pt x="1044" y="27"/>
                        <a:pt x="0" y="1006"/>
                        <a:pt x="65" y="2115"/>
                      </a:cubicBezTo>
                      <a:cubicBezTo>
                        <a:pt x="131" y="3072"/>
                        <a:pt x="1240" y="3963"/>
                        <a:pt x="1979" y="4441"/>
                      </a:cubicBezTo>
                      <a:cubicBezTo>
                        <a:pt x="2091" y="4511"/>
                        <a:pt x="2220" y="4572"/>
                        <a:pt x="2339" y="4572"/>
                      </a:cubicBezTo>
                      <a:cubicBezTo>
                        <a:pt x="2405" y="4572"/>
                        <a:pt x="2468" y="4553"/>
                        <a:pt x="2523" y="4507"/>
                      </a:cubicBezTo>
                      <a:cubicBezTo>
                        <a:pt x="2610" y="4441"/>
                        <a:pt x="2653" y="4333"/>
                        <a:pt x="2675" y="4224"/>
                      </a:cubicBezTo>
                      <a:cubicBezTo>
                        <a:pt x="2870" y="3419"/>
                        <a:pt x="3066" y="2593"/>
                        <a:pt x="3262" y="1789"/>
                      </a:cubicBezTo>
                      <a:cubicBezTo>
                        <a:pt x="3349" y="1376"/>
                        <a:pt x="3458" y="919"/>
                        <a:pt x="3240" y="549"/>
                      </a:cubicBezTo>
                      <a:cubicBezTo>
                        <a:pt x="3021" y="211"/>
                        <a:pt x="2638" y="0"/>
                        <a:pt x="222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1" name="Google Shape;841;p48"/>
                <p:cNvSpPr/>
                <p:nvPr/>
              </p:nvSpPr>
              <p:spPr>
                <a:xfrm flipH="1">
                  <a:off x="1624635" y="2454962"/>
                  <a:ext cx="259739" cy="220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6" h="3977" extrusionOk="0">
                      <a:moveTo>
                        <a:pt x="1597" y="0"/>
                      </a:moveTo>
                      <a:cubicBezTo>
                        <a:pt x="1271" y="0"/>
                        <a:pt x="951" y="82"/>
                        <a:pt x="653" y="254"/>
                      </a:cubicBezTo>
                      <a:cubicBezTo>
                        <a:pt x="392" y="450"/>
                        <a:pt x="1" y="929"/>
                        <a:pt x="131" y="1298"/>
                      </a:cubicBezTo>
                      <a:cubicBezTo>
                        <a:pt x="262" y="1624"/>
                        <a:pt x="566" y="1429"/>
                        <a:pt x="762" y="1668"/>
                      </a:cubicBezTo>
                      <a:cubicBezTo>
                        <a:pt x="1132" y="2103"/>
                        <a:pt x="1240" y="2907"/>
                        <a:pt x="1762" y="3190"/>
                      </a:cubicBezTo>
                      <a:cubicBezTo>
                        <a:pt x="2219" y="3451"/>
                        <a:pt x="2849" y="3190"/>
                        <a:pt x="3241" y="3494"/>
                      </a:cubicBezTo>
                      <a:cubicBezTo>
                        <a:pt x="3466" y="3658"/>
                        <a:pt x="3633" y="3976"/>
                        <a:pt x="3888" y="3976"/>
                      </a:cubicBezTo>
                      <a:cubicBezTo>
                        <a:pt x="3904" y="3976"/>
                        <a:pt x="3920" y="3975"/>
                        <a:pt x="3937" y="3973"/>
                      </a:cubicBezTo>
                      <a:cubicBezTo>
                        <a:pt x="4154" y="3929"/>
                        <a:pt x="4241" y="3690"/>
                        <a:pt x="4306" y="3494"/>
                      </a:cubicBezTo>
                      <a:cubicBezTo>
                        <a:pt x="4676" y="1885"/>
                        <a:pt x="3610" y="298"/>
                        <a:pt x="1980" y="37"/>
                      </a:cubicBezTo>
                      <a:cubicBezTo>
                        <a:pt x="1852" y="13"/>
                        <a:pt x="1724" y="0"/>
                        <a:pt x="159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2" name="Google Shape;842;p48"/>
                <p:cNvSpPr/>
                <p:nvPr/>
              </p:nvSpPr>
              <p:spPr>
                <a:xfrm flipH="1">
                  <a:off x="1395113" y="2550392"/>
                  <a:ext cx="215079" cy="200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2" h="3606" extrusionOk="0">
                      <a:moveTo>
                        <a:pt x="949" y="0"/>
                      </a:moveTo>
                      <a:cubicBezTo>
                        <a:pt x="804" y="0"/>
                        <a:pt x="665" y="35"/>
                        <a:pt x="544" y="124"/>
                      </a:cubicBezTo>
                      <a:cubicBezTo>
                        <a:pt x="66" y="450"/>
                        <a:pt x="1" y="1820"/>
                        <a:pt x="218" y="2342"/>
                      </a:cubicBezTo>
                      <a:cubicBezTo>
                        <a:pt x="566" y="3124"/>
                        <a:pt x="1675" y="3233"/>
                        <a:pt x="2414" y="3494"/>
                      </a:cubicBezTo>
                      <a:cubicBezTo>
                        <a:pt x="2593" y="3563"/>
                        <a:pt x="2790" y="3606"/>
                        <a:pt x="2981" y="3606"/>
                      </a:cubicBezTo>
                      <a:cubicBezTo>
                        <a:pt x="3093" y="3606"/>
                        <a:pt x="3202" y="3591"/>
                        <a:pt x="3306" y="3559"/>
                      </a:cubicBezTo>
                      <a:cubicBezTo>
                        <a:pt x="3654" y="3407"/>
                        <a:pt x="3871" y="3038"/>
                        <a:pt x="3828" y="2668"/>
                      </a:cubicBezTo>
                      <a:cubicBezTo>
                        <a:pt x="3784" y="2298"/>
                        <a:pt x="3632" y="1950"/>
                        <a:pt x="3393" y="1646"/>
                      </a:cubicBezTo>
                      <a:cubicBezTo>
                        <a:pt x="2958" y="1059"/>
                        <a:pt x="2371" y="559"/>
                        <a:pt x="1697" y="211"/>
                      </a:cubicBezTo>
                      <a:cubicBezTo>
                        <a:pt x="1464" y="101"/>
                        <a:pt x="1197" y="0"/>
                        <a:pt x="94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3" name="Google Shape;843;p48"/>
                <p:cNvSpPr/>
                <p:nvPr/>
              </p:nvSpPr>
              <p:spPr>
                <a:xfrm flipH="1">
                  <a:off x="1294906" y="2797855"/>
                  <a:ext cx="178251" cy="201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9" h="3626" extrusionOk="0">
                      <a:moveTo>
                        <a:pt x="1022" y="0"/>
                      </a:moveTo>
                      <a:cubicBezTo>
                        <a:pt x="251" y="0"/>
                        <a:pt x="0" y="1087"/>
                        <a:pt x="208" y="2127"/>
                      </a:cubicBezTo>
                      <a:cubicBezTo>
                        <a:pt x="295" y="2670"/>
                        <a:pt x="600" y="3171"/>
                        <a:pt x="1078" y="3453"/>
                      </a:cubicBezTo>
                      <a:cubicBezTo>
                        <a:pt x="1293" y="3571"/>
                        <a:pt x="1521" y="3626"/>
                        <a:pt x="1744" y="3626"/>
                      </a:cubicBezTo>
                      <a:cubicBezTo>
                        <a:pt x="2425" y="3626"/>
                        <a:pt x="3062" y="3119"/>
                        <a:pt x="3144" y="2366"/>
                      </a:cubicBezTo>
                      <a:cubicBezTo>
                        <a:pt x="3209" y="1627"/>
                        <a:pt x="2665" y="953"/>
                        <a:pt x="2057" y="474"/>
                      </a:cubicBezTo>
                      <a:cubicBezTo>
                        <a:pt x="1643" y="141"/>
                        <a:pt x="1299" y="0"/>
                        <a:pt x="102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4" name="Google Shape;844;p48"/>
                <p:cNvSpPr/>
                <p:nvPr/>
              </p:nvSpPr>
              <p:spPr>
                <a:xfrm flipH="1">
                  <a:off x="1392225" y="3007990"/>
                  <a:ext cx="205858" cy="1750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06" h="3151" extrusionOk="0">
                      <a:moveTo>
                        <a:pt x="1822" y="0"/>
                      </a:moveTo>
                      <a:cubicBezTo>
                        <a:pt x="1766" y="0"/>
                        <a:pt x="1709" y="6"/>
                        <a:pt x="1653" y="18"/>
                      </a:cubicBezTo>
                      <a:cubicBezTo>
                        <a:pt x="544" y="257"/>
                        <a:pt x="0" y="2758"/>
                        <a:pt x="1261" y="3041"/>
                      </a:cubicBezTo>
                      <a:cubicBezTo>
                        <a:pt x="1536" y="3097"/>
                        <a:pt x="1836" y="3150"/>
                        <a:pt x="2121" y="3150"/>
                      </a:cubicBezTo>
                      <a:cubicBezTo>
                        <a:pt x="2489" y="3150"/>
                        <a:pt x="2833" y="3062"/>
                        <a:pt x="3066" y="2780"/>
                      </a:cubicBezTo>
                      <a:cubicBezTo>
                        <a:pt x="3706" y="2016"/>
                        <a:pt x="2858" y="0"/>
                        <a:pt x="182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5" name="Google Shape;845;p48"/>
                <p:cNvSpPr/>
                <p:nvPr/>
              </p:nvSpPr>
              <p:spPr>
                <a:xfrm flipH="1">
                  <a:off x="1657241" y="3089923"/>
                  <a:ext cx="148589" cy="1203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5" h="2167" extrusionOk="0">
                      <a:moveTo>
                        <a:pt x="892" y="0"/>
                      </a:moveTo>
                      <a:cubicBezTo>
                        <a:pt x="479" y="22"/>
                        <a:pt x="87" y="478"/>
                        <a:pt x="283" y="848"/>
                      </a:cubicBezTo>
                      <a:lnTo>
                        <a:pt x="131" y="1022"/>
                      </a:lnTo>
                      <a:cubicBezTo>
                        <a:pt x="0" y="1261"/>
                        <a:pt x="44" y="1544"/>
                        <a:pt x="239" y="1718"/>
                      </a:cubicBezTo>
                      <a:cubicBezTo>
                        <a:pt x="435" y="1870"/>
                        <a:pt x="653" y="1979"/>
                        <a:pt x="913" y="2044"/>
                      </a:cubicBezTo>
                      <a:cubicBezTo>
                        <a:pt x="1135" y="2112"/>
                        <a:pt x="1392" y="2166"/>
                        <a:pt x="1635" y="2166"/>
                      </a:cubicBezTo>
                      <a:cubicBezTo>
                        <a:pt x="1939" y="2166"/>
                        <a:pt x="2223" y="2080"/>
                        <a:pt x="2392" y="1827"/>
                      </a:cubicBezTo>
                      <a:cubicBezTo>
                        <a:pt x="2675" y="1370"/>
                        <a:pt x="2349" y="870"/>
                        <a:pt x="2001" y="522"/>
                      </a:cubicBezTo>
                      <a:cubicBezTo>
                        <a:pt x="1718" y="196"/>
                        <a:pt x="1327" y="0"/>
                        <a:pt x="89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6" name="Google Shape;846;p48"/>
                <p:cNvSpPr/>
                <p:nvPr/>
              </p:nvSpPr>
              <p:spPr>
                <a:xfrm flipH="1">
                  <a:off x="1833548" y="3000991"/>
                  <a:ext cx="182473" cy="182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5" h="3290" extrusionOk="0">
                      <a:moveTo>
                        <a:pt x="1140" y="1"/>
                      </a:moveTo>
                      <a:cubicBezTo>
                        <a:pt x="1109" y="1"/>
                        <a:pt x="1077" y="5"/>
                        <a:pt x="1044" y="14"/>
                      </a:cubicBezTo>
                      <a:cubicBezTo>
                        <a:pt x="870" y="57"/>
                        <a:pt x="740" y="231"/>
                        <a:pt x="718" y="405"/>
                      </a:cubicBezTo>
                      <a:cubicBezTo>
                        <a:pt x="718" y="601"/>
                        <a:pt x="740" y="775"/>
                        <a:pt x="805" y="949"/>
                      </a:cubicBezTo>
                      <a:lnTo>
                        <a:pt x="501" y="1057"/>
                      </a:lnTo>
                      <a:cubicBezTo>
                        <a:pt x="44" y="1362"/>
                        <a:pt x="1" y="2079"/>
                        <a:pt x="305" y="2536"/>
                      </a:cubicBezTo>
                      <a:cubicBezTo>
                        <a:pt x="653" y="2971"/>
                        <a:pt x="1153" y="3232"/>
                        <a:pt x="1718" y="3275"/>
                      </a:cubicBezTo>
                      <a:cubicBezTo>
                        <a:pt x="1799" y="3285"/>
                        <a:pt x="1882" y="3289"/>
                        <a:pt x="1965" y="3289"/>
                      </a:cubicBezTo>
                      <a:cubicBezTo>
                        <a:pt x="2470" y="3289"/>
                        <a:pt x="3001" y="3111"/>
                        <a:pt x="3132" y="2645"/>
                      </a:cubicBezTo>
                      <a:cubicBezTo>
                        <a:pt x="3284" y="2145"/>
                        <a:pt x="2914" y="1688"/>
                        <a:pt x="2567" y="1318"/>
                      </a:cubicBezTo>
                      <a:lnTo>
                        <a:pt x="1675" y="318"/>
                      </a:lnTo>
                      <a:cubicBezTo>
                        <a:pt x="1524" y="168"/>
                        <a:pt x="1341" y="1"/>
                        <a:pt x="114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7" name="Google Shape;847;p48"/>
                <p:cNvSpPr/>
                <p:nvPr/>
              </p:nvSpPr>
              <p:spPr>
                <a:xfrm flipH="1">
                  <a:off x="2014743" y="2994992"/>
                  <a:ext cx="128092" cy="13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06" h="2384" extrusionOk="0">
                      <a:moveTo>
                        <a:pt x="1518" y="0"/>
                      </a:moveTo>
                      <a:cubicBezTo>
                        <a:pt x="1477" y="0"/>
                        <a:pt x="1435" y="4"/>
                        <a:pt x="1392" y="13"/>
                      </a:cubicBezTo>
                      <a:lnTo>
                        <a:pt x="1327" y="230"/>
                      </a:lnTo>
                      <a:cubicBezTo>
                        <a:pt x="1370" y="470"/>
                        <a:pt x="1240" y="731"/>
                        <a:pt x="1023" y="839"/>
                      </a:cubicBezTo>
                      <a:cubicBezTo>
                        <a:pt x="805" y="948"/>
                        <a:pt x="544" y="991"/>
                        <a:pt x="348" y="1122"/>
                      </a:cubicBezTo>
                      <a:cubicBezTo>
                        <a:pt x="109" y="1231"/>
                        <a:pt x="1" y="1492"/>
                        <a:pt x="44" y="1731"/>
                      </a:cubicBezTo>
                      <a:cubicBezTo>
                        <a:pt x="153" y="1905"/>
                        <a:pt x="327" y="2013"/>
                        <a:pt x="522" y="2057"/>
                      </a:cubicBezTo>
                      <a:lnTo>
                        <a:pt x="1240" y="2296"/>
                      </a:lnTo>
                      <a:cubicBezTo>
                        <a:pt x="1356" y="2354"/>
                        <a:pt x="1482" y="2383"/>
                        <a:pt x="1610" y="2383"/>
                      </a:cubicBezTo>
                      <a:cubicBezTo>
                        <a:pt x="1675" y="2383"/>
                        <a:pt x="1740" y="2376"/>
                        <a:pt x="1805" y="2361"/>
                      </a:cubicBezTo>
                      <a:cubicBezTo>
                        <a:pt x="2175" y="2253"/>
                        <a:pt x="2262" y="1774"/>
                        <a:pt x="2262" y="1383"/>
                      </a:cubicBezTo>
                      <a:cubicBezTo>
                        <a:pt x="2305" y="1057"/>
                        <a:pt x="2262" y="752"/>
                        <a:pt x="2153" y="448"/>
                      </a:cubicBezTo>
                      <a:cubicBezTo>
                        <a:pt x="2040" y="183"/>
                        <a:pt x="1795" y="0"/>
                        <a:pt x="151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8" name="Google Shape;848;p48"/>
                <p:cNvSpPr/>
                <p:nvPr/>
              </p:nvSpPr>
              <p:spPr>
                <a:xfrm flipH="1">
                  <a:off x="1991802" y="2438798"/>
                  <a:ext cx="322119" cy="20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99" h="3682" extrusionOk="0">
                      <a:moveTo>
                        <a:pt x="2597" y="0"/>
                      </a:moveTo>
                      <a:cubicBezTo>
                        <a:pt x="0" y="0"/>
                        <a:pt x="1239" y="3344"/>
                        <a:pt x="3211" y="3655"/>
                      </a:cubicBezTo>
                      <a:cubicBezTo>
                        <a:pt x="3304" y="3673"/>
                        <a:pt x="3395" y="3682"/>
                        <a:pt x="3486" y="3682"/>
                      </a:cubicBezTo>
                      <a:cubicBezTo>
                        <a:pt x="3925" y="3682"/>
                        <a:pt x="4336" y="3484"/>
                        <a:pt x="4733" y="3285"/>
                      </a:cubicBezTo>
                      <a:cubicBezTo>
                        <a:pt x="5124" y="3111"/>
                        <a:pt x="5538" y="2872"/>
                        <a:pt x="5690" y="2481"/>
                      </a:cubicBezTo>
                      <a:cubicBezTo>
                        <a:pt x="5799" y="2089"/>
                        <a:pt x="5733" y="1676"/>
                        <a:pt x="5494" y="1350"/>
                      </a:cubicBezTo>
                      <a:cubicBezTo>
                        <a:pt x="4972" y="524"/>
                        <a:pt x="3972" y="132"/>
                        <a:pt x="2994" y="24"/>
                      </a:cubicBezTo>
                      <a:cubicBezTo>
                        <a:pt x="2853" y="8"/>
                        <a:pt x="2720" y="0"/>
                        <a:pt x="259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49" name="Google Shape;849;p48"/>
                <p:cNvSpPr/>
                <p:nvPr/>
              </p:nvSpPr>
              <p:spPr>
                <a:xfrm flipH="1">
                  <a:off x="1848046" y="2290820"/>
                  <a:ext cx="298566" cy="178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5" h="3215" extrusionOk="0">
                      <a:moveTo>
                        <a:pt x="1423" y="1"/>
                      </a:moveTo>
                      <a:cubicBezTo>
                        <a:pt x="0" y="1"/>
                        <a:pt x="147" y="1602"/>
                        <a:pt x="1091" y="2405"/>
                      </a:cubicBezTo>
                      <a:cubicBezTo>
                        <a:pt x="1694" y="2921"/>
                        <a:pt x="2442" y="3215"/>
                        <a:pt x="3171" y="3215"/>
                      </a:cubicBezTo>
                      <a:cubicBezTo>
                        <a:pt x="3887" y="3215"/>
                        <a:pt x="4585" y="2932"/>
                        <a:pt x="5113" y="2296"/>
                      </a:cubicBezTo>
                      <a:cubicBezTo>
                        <a:pt x="5287" y="2144"/>
                        <a:pt x="5374" y="1905"/>
                        <a:pt x="5331" y="1666"/>
                      </a:cubicBezTo>
                      <a:cubicBezTo>
                        <a:pt x="5265" y="1513"/>
                        <a:pt x="5157" y="1405"/>
                        <a:pt x="5004" y="1339"/>
                      </a:cubicBezTo>
                      <a:cubicBezTo>
                        <a:pt x="4700" y="1144"/>
                        <a:pt x="4396" y="948"/>
                        <a:pt x="4069" y="796"/>
                      </a:cubicBezTo>
                      <a:cubicBezTo>
                        <a:pt x="3352" y="426"/>
                        <a:pt x="2591" y="187"/>
                        <a:pt x="1808" y="35"/>
                      </a:cubicBezTo>
                      <a:cubicBezTo>
                        <a:pt x="1669" y="12"/>
                        <a:pt x="1540" y="1"/>
                        <a:pt x="1423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0" name="Google Shape;850;p48"/>
                <p:cNvSpPr/>
                <p:nvPr/>
              </p:nvSpPr>
              <p:spPr>
                <a:xfrm flipH="1">
                  <a:off x="2145168" y="2232329"/>
                  <a:ext cx="193360" cy="190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1" h="3437" extrusionOk="0">
                      <a:moveTo>
                        <a:pt x="849" y="1"/>
                      </a:moveTo>
                      <a:cubicBezTo>
                        <a:pt x="501" y="66"/>
                        <a:pt x="153" y="392"/>
                        <a:pt x="240" y="740"/>
                      </a:cubicBezTo>
                      <a:cubicBezTo>
                        <a:pt x="284" y="936"/>
                        <a:pt x="436" y="1088"/>
                        <a:pt x="458" y="1283"/>
                      </a:cubicBezTo>
                      <a:cubicBezTo>
                        <a:pt x="493" y="1426"/>
                        <a:pt x="353" y="1643"/>
                        <a:pt x="217" y="1643"/>
                      </a:cubicBezTo>
                      <a:cubicBezTo>
                        <a:pt x="188" y="1643"/>
                        <a:pt x="159" y="1633"/>
                        <a:pt x="131" y="1610"/>
                      </a:cubicBezTo>
                      <a:lnTo>
                        <a:pt x="131" y="1610"/>
                      </a:lnTo>
                      <a:lnTo>
                        <a:pt x="305" y="1892"/>
                      </a:lnTo>
                      <a:cubicBezTo>
                        <a:pt x="131" y="2153"/>
                        <a:pt x="23" y="2458"/>
                        <a:pt x="1" y="2784"/>
                      </a:cubicBezTo>
                      <a:cubicBezTo>
                        <a:pt x="1" y="3110"/>
                        <a:pt x="218" y="3393"/>
                        <a:pt x="545" y="3436"/>
                      </a:cubicBezTo>
                      <a:cubicBezTo>
                        <a:pt x="958" y="3436"/>
                        <a:pt x="1175" y="2980"/>
                        <a:pt x="1501" y="2762"/>
                      </a:cubicBezTo>
                      <a:cubicBezTo>
                        <a:pt x="1980" y="2501"/>
                        <a:pt x="2632" y="2697"/>
                        <a:pt x="3067" y="2371"/>
                      </a:cubicBezTo>
                      <a:cubicBezTo>
                        <a:pt x="3480" y="2023"/>
                        <a:pt x="3393" y="1414"/>
                        <a:pt x="3110" y="1023"/>
                      </a:cubicBezTo>
                      <a:cubicBezTo>
                        <a:pt x="2762" y="675"/>
                        <a:pt x="2349" y="392"/>
                        <a:pt x="1893" y="240"/>
                      </a:cubicBezTo>
                      <a:cubicBezTo>
                        <a:pt x="1567" y="66"/>
                        <a:pt x="1219" y="1"/>
                        <a:pt x="84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1" name="Google Shape;851;p48"/>
                <p:cNvSpPr/>
                <p:nvPr/>
              </p:nvSpPr>
              <p:spPr>
                <a:xfrm flipH="1">
                  <a:off x="2343305" y="2366031"/>
                  <a:ext cx="201748" cy="1789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2" h="3221" extrusionOk="0">
                      <a:moveTo>
                        <a:pt x="1401" y="1"/>
                      </a:moveTo>
                      <a:cubicBezTo>
                        <a:pt x="1355" y="1"/>
                        <a:pt x="1308" y="3"/>
                        <a:pt x="1262" y="7"/>
                      </a:cubicBezTo>
                      <a:cubicBezTo>
                        <a:pt x="1" y="138"/>
                        <a:pt x="66" y="2443"/>
                        <a:pt x="892" y="3030"/>
                      </a:cubicBezTo>
                      <a:cubicBezTo>
                        <a:pt x="1095" y="3168"/>
                        <a:pt x="1325" y="3221"/>
                        <a:pt x="1566" y="3221"/>
                      </a:cubicBezTo>
                      <a:cubicBezTo>
                        <a:pt x="1969" y="3221"/>
                        <a:pt x="2402" y="3071"/>
                        <a:pt x="2784" y="2921"/>
                      </a:cubicBezTo>
                      <a:cubicBezTo>
                        <a:pt x="3175" y="2769"/>
                        <a:pt x="3632" y="2508"/>
                        <a:pt x="3632" y="2095"/>
                      </a:cubicBezTo>
                      <a:cubicBezTo>
                        <a:pt x="3610" y="1899"/>
                        <a:pt x="3523" y="1703"/>
                        <a:pt x="3415" y="1551"/>
                      </a:cubicBezTo>
                      <a:cubicBezTo>
                        <a:pt x="3175" y="1138"/>
                        <a:pt x="2871" y="768"/>
                        <a:pt x="2545" y="464"/>
                      </a:cubicBezTo>
                      <a:cubicBezTo>
                        <a:pt x="2232" y="171"/>
                        <a:pt x="1814" y="1"/>
                        <a:pt x="140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2" name="Google Shape;852;p48"/>
                <p:cNvSpPr/>
                <p:nvPr/>
              </p:nvSpPr>
              <p:spPr>
                <a:xfrm flipH="1">
                  <a:off x="1168036" y="2635435"/>
                  <a:ext cx="195526" cy="2046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0" h="3685" extrusionOk="0">
                      <a:moveTo>
                        <a:pt x="877" y="0"/>
                      </a:moveTo>
                      <a:cubicBezTo>
                        <a:pt x="119" y="0"/>
                        <a:pt x="1" y="1211"/>
                        <a:pt x="279" y="1898"/>
                      </a:cubicBezTo>
                      <a:cubicBezTo>
                        <a:pt x="410" y="2094"/>
                        <a:pt x="584" y="2268"/>
                        <a:pt x="801" y="2376"/>
                      </a:cubicBezTo>
                      <a:lnTo>
                        <a:pt x="2758" y="3572"/>
                      </a:lnTo>
                      <a:cubicBezTo>
                        <a:pt x="2845" y="3637"/>
                        <a:pt x="2932" y="3681"/>
                        <a:pt x="3041" y="3681"/>
                      </a:cubicBezTo>
                      <a:cubicBezTo>
                        <a:pt x="3056" y="3683"/>
                        <a:pt x="3071" y="3684"/>
                        <a:pt x="3086" y="3684"/>
                      </a:cubicBezTo>
                      <a:cubicBezTo>
                        <a:pt x="3340" y="3684"/>
                        <a:pt x="3477" y="3339"/>
                        <a:pt x="3497" y="3072"/>
                      </a:cubicBezTo>
                      <a:cubicBezTo>
                        <a:pt x="3519" y="2420"/>
                        <a:pt x="3302" y="1767"/>
                        <a:pt x="2867" y="1267"/>
                      </a:cubicBezTo>
                      <a:cubicBezTo>
                        <a:pt x="2454" y="767"/>
                        <a:pt x="1910" y="376"/>
                        <a:pt x="1323" y="115"/>
                      </a:cubicBezTo>
                      <a:cubicBezTo>
                        <a:pt x="1155" y="36"/>
                        <a:pt x="1007" y="0"/>
                        <a:pt x="87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3" name="Google Shape;853;p48"/>
                <p:cNvSpPr/>
                <p:nvPr/>
              </p:nvSpPr>
              <p:spPr>
                <a:xfrm flipH="1">
                  <a:off x="1128209" y="2880898"/>
                  <a:ext cx="126870" cy="196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4" h="3541" extrusionOk="0">
                      <a:moveTo>
                        <a:pt x="1198" y="0"/>
                      </a:moveTo>
                      <a:cubicBezTo>
                        <a:pt x="802" y="0"/>
                        <a:pt x="455" y="298"/>
                        <a:pt x="392" y="697"/>
                      </a:cubicBezTo>
                      <a:lnTo>
                        <a:pt x="153" y="936"/>
                      </a:lnTo>
                      <a:cubicBezTo>
                        <a:pt x="109" y="1589"/>
                        <a:pt x="66" y="2263"/>
                        <a:pt x="44" y="2915"/>
                      </a:cubicBezTo>
                      <a:cubicBezTo>
                        <a:pt x="1" y="3089"/>
                        <a:pt x="44" y="3241"/>
                        <a:pt x="131" y="3393"/>
                      </a:cubicBezTo>
                      <a:cubicBezTo>
                        <a:pt x="204" y="3499"/>
                        <a:pt x="313" y="3541"/>
                        <a:pt x="436" y="3541"/>
                      </a:cubicBezTo>
                      <a:cubicBezTo>
                        <a:pt x="643" y="3541"/>
                        <a:pt x="889" y="3421"/>
                        <a:pt x="1066" y="3285"/>
                      </a:cubicBezTo>
                      <a:cubicBezTo>
                        <a:pt x="1544" y="2915"/>
                        <a:pt x="1914" y="2437"/>
                        <a:pt x="2153" y="1871"/>
                      </a:cubicBezTo>
                      <a:cubicBezTo>
                        <a:pt x="2284" y="1480"/>
                        <a:pt x="2284" y="1067"/>
                        <a:pt x="2153" y="697"/>
                      </a:cubicBezTo>
                      <a:cubicBezTo>
                        <a:pt x="2001" y="306"/>
                        <a:pt x="1653" y="23"/>
                        <a:pt x="1240" y="1"/>
                      </a:cubicBezTo>
                      <a:cubicBezTo>
                        <a:pt x="1226" y="1"/>
                        <a:pt x="1212" y="0"/>
                        <a:pt x="119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4" name="Google Shape;854;p48"/>
                <p:cNvSpPr/>
                <p:nvPr/>
              </p:nvSpPr>
              <p:spPr>
                <a:xfrm flipH="1">
                  <a:off x="1227249" y="3063315"/>
                  <a:ext cx="188750" cy="2079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8" h="3743" extrusionOk="0">
                      <a:moveTo>
                        <a:pt x="1781" y="0"/>
                      </a:moveTo>
                      <a:cubicBezTo>
                        <a:pt x="497" y="0"/>
                        <a:pt x="0" y="3635"/>
                        <a:pt x="1984" y="3741"/>
                      </a:cubicBezTo>
                      <a:cubicBezTo>
                        <a:pt x="2007" y="3742"/>
                        <a:pt x="2030" y="3743"/>
                        <a:pt x="2053" y="3743"/>
                      </a:cubicBezTo>
                      <a:cubicBezTo>
                        <a:pt x="2677" y="3743"/>
                        <a:pt x="3228" y="3175"/>
                        <a:pt x="3332" y="2566"/>
                      </a:cubicBezTo>
                      <a:cubicBezTo>
                        <a:pt x="3398" y="1892"/>
                        <a:pt x="3224" y="1240"/>
                        <a:pt x="2811" y="718"/>
                      </a:cubicBezTo>
                      <a:cubicBezTo>
                        <a:pt x="2438" y="207"/>
                        <a:pt x="2087" y="0"/>
                        <a:pt x="178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5" name="Google Shape;855;p48"/>
                <p:cNvSpPr/>
                <p:nvPr/>
              </p:nvSpPr>
              <p:spPr>
                <a:xfrm flipH="1">
                  <a:off x="1387892" y="3236067"/>
                  <a:ext cx="246463" cy="164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37" h="2969" extrusionOk="0">
                      <a:moveTo>
                        <a:pt x="1507" y="0"/>
                      </a:moveTo>
                      <a:cubicBezTo>
                        <a:pt x="1402" y="0"/>
                        <a:pt x="1298" y="7"/>
                        <a:pt x="1197" y="22"/>
                      </a:cubicBezTo>
                      <a:cubicBezTo>
                        <a:pt x="1" y="326"/>
                        <a:pt x="805" y="2088"/>
                        <a:pt x="1414" y="2566"/>
                      </a:cubicBezTo>
                      <a:cubicBezTo>
                        <a:pt x="1788" y="2833"/>
                        <a:pt x="2235" y="2968"/>
                        <a:pt x="2680" y="2968"/>
                      </a:cubicBezTo>
                      <a:cubicBezTo>
                        <a:pt x="2961" y="2968"/>
                        <a:pt x="3241" y="2914"/>
                        <a:pt x="3502" y="2805"/>
                      </a:cubicBezTo>
                      <a:cubicBezTo>
                        <a:pt x="3806" y="2696"/>
                        <a:pt x="4045" y="2479"/>
                        <a:pt x="4198" y="2218"/>
                      </a:cubicBezTo>
                      <a:cubicBezTo>
                        <a:pt x="4437" y="1696"/>
                        <a:pt x="4176" y="1044"/>
                        <a:pt x="3719" y="696"/>
                      </a:cubicBezTo>
                      <a:cubicBezTo>
                        <a:pt x="3241" y="370"/>
                        <a:pt x="2697" y="174"/>
                        <a:pt x="2132" y="87"/>
                      </a:cubicBezTo>
                      <a:cubicBezTo>
                        <a:pt x="1929" y="29"/>
                        <a:pt x="1716" y="0"/>
                        <a:pt x="150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6" name="Google Shape;856;p48"/>
                <p:cNvSpPr/>
                <p:nvPr/>
              </p:nvSpPr>
              <p:spPr>
                <a:xfrm flipH="1">
                  <a:off x="1227249" y="3297669"/>
                  <a:ext cx="114816" cy="1982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7" h="3569" extrusionOk="0">
                      <a:moveTo>
                        <a:pt x="1088" y="0"/>
                      </a:moveTo>
                      <a:cubicBezTo>
                        <a:pt x="849" y="348"/>
                        <a:pt x="588" y="674"/>
                        <a:pt x="262" y="957"/>
                      </a:cubicBezTo>
                      <a:lnTo>
                        <a:pt x="88" y="1305"/>
                      </a:lnTo>
                      <a:cubicBezTo>
                        <a:pt x="44" y="1848"/>
                        <a:pt x="1" y="2414"/>
                        <a:pt x="240" y="2914"/>
                      </a:cubicBezTo>
                      <a:cubicBezTo>
                        <a:pt x="406" y="3279"/>
                        <a:pt x="826" y="3568"/>
                        <a:pt x="1219" y="3568"/>
                      </a:cubicBezTo>
                      <a:cubicBezTo>
                        <a:pt x="1340" y="3568"/>
                        <a:pt x="1459" y="3541"/>
                        <a:pt x="1567" y="3479"/>
                      </a:cubicBezTo>
                      <a:cubicBezTo>
                        <a:pt x="1893" y="3262"/>
                        <a:pt x="2067" y="2914"/>
                        <a:pt x="2023" y="2522"/>
                      </a:cubicBezTo>
                      <a:cubicBezTo>
                        <a:pt x="2001" y="2153"/>
                        <a:pt x="1893" y="1805"/>
                        <a:pt x="1719" y="1479"/>
                      </a:cubicBezTo>
                      <a:cubicBezTo>
                        <a:pt x="1501" y="979"/>
                        <a:pt x="1284" y="500"/>
                        <a:pt x="108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7" name="Google Shape;857;p48"/>
                <p:cNvSpPr/>
                <p:nvPr/>
              </p:nvSpPr>
              <p:spPr>
                <a:xfrm flipH="1">
                  <a:off x="1372172" y="3454535"/>
                  <a:ext cx="141368" cy="952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5" h="1714" extrusionOk="0">
                      <a:moveTo>
                        <a:pt x="424" y="0"/>
                      </a:moveTo>
                      <a:cubicBezTo>
                        <a:pt x="291" y="0"/>
                        <a:pt x="157" y="72"/>
                        <a:pt x="87" y="198"/>
                      </a:cubicBezTo>
                      <a:cubicBezTo>
                        <a:pt x="0" y="416"/>
                        <a:pt x="44" y="655"/>
                        <a:pt x="174" y="829"/>
                      </a:cubicBezTo>
                      <a:cubicBezTo>
                        <a:pt x="326" y="1003"/>
                        <a:pt x="479" y="1155"/>
                        <a:pt x="674" y="1264"/>
                      </a:cubicBezTo>
                      <a:cubicBezTo>
                        <a:pt x="935" y="1460"/>
                        <a:pt x="1240" y="1612"/>
                        <a:pt x="1588" y="1699"/>
                      </a:cubicBezTo>
                      <a:cubicBezTo>
                        <a:pt x="1638" y="1709"/>
                        <a:pt x="1688" y="1714"/>
                        <a:pt x="1739" y="1714"/>
                      </a:cubicBezTo>
                      <a:cubicBezTo>
                        <a:pt x="2017" y="1714"/>
                        <a:pt x="2288" y="1565"/>
                        <a:pt x="2436" y="1307"/>
                      </a:cubicBezTo>
                      <a:cubicBezTo>
                        <a:pt x="2544" y="960"/>
                        <a:pt x="2392" y="568"/>
                        <a:pt x="2044" y="394"/>
                      </a:cubicBezTo>
                      <a:cubicBezTo>
                        <a:pt x="1783" y="255"/>
                        <a:pt x="1508" y="185"/>
                        <a:pt x="1220" y="185"/>
                      </a:cubicBezTo>
                      <a:cubicBezTo>
                        <a:pt x="1148" y="185"/>
                        <a:pt x="1074" y="190"/>
                        <a:pt x="1001" y="198"/>
                      </a:cubicBezTo>
                      <a:lnTo>
                        <a:pt x="631" y="68"/>
                      </a:lnTo>
                      <a:cubicBezTo>
                        <a:pt x="569" y="22"/>
                        <a:pt x="497" y="0"/>
                        <a:pt x="42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8" name="Google Shape;858;p48"/>
                <p:cNvSpPr/>
                <p:nvPr/>
              </p:nvSpPr>
              <p:spPr>
                <a:xfrm flipH="1">
                  <a:off x="1222417" y="3519358"/>
                  <a:ext cx="105151" cy="1208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3" h="2175" extrusionOk="0">
                      <a:moveTo>
                        <a:pt x="321" y="1"/>
                      </a:moveTo>
                      <a:cubicBezTo>
                        <a:pt x="152" y="1"/>
                        <a:pt x="30" y="58"/>
                        <a:pt x="23" y="227"/>
                      </a:cubicBezTo>
                      <a:cubicBezTo>
                        <a:pt x="1" y="662"/>
                        <a:pt x="23" y="1097"/>
                        <a:pt x="88" y="1532"/>
                      </a:cubicBezTo>
                      <a:cubicBezTo>
                        <a:pt x="110" y="1663"/>
                        <a:pt x="153" y="1771"/>
                        <a:pt x="218" y="1880"/>
                      </a:cubicBezTo>
                      <a:cubicBezTo>
                        <a:pt x="349" y="2010"/>
                        <a:pt x="523" y="2097"/>
                        <a:pt x="697" y="2119"/>
                      </a:cubicBezTo>
                      <a:cubicBezTo>
                        <a:pt x="792" y="2157"/>
                        <a:pt x="892" y="2175"/>
                        <a:pt x="992" y="2175"/>
                      </a:cubicBezTo>
                      <a:cubicBezTo>
                        <a:pt x="1120" y="2175"/>
                        <a:pt x="1249" y="2146"/>
                        <a:pt x="1371" y="2097"/>
                      </a:cubicBezTo>
                      <a:cubicBezTo>
                        <a:pt x="1545" y="1967"/>
                        <a:pt x="1675" y="1771"/>
                        <a:pt x="1719" y="1554"/>
                      </a:cubicBezTo>
                      <a:cubicBezTo>
                        <a:pt x="1849" y="1032"/>
                        <a:pt x="1893" y="445"/>
                        <a:pt x="1306" y="249"/>
                      </a:cubicBezTo>
                      <a:cubicBezTo>
                        <a:pt x="1095" y="193"/>
                        <a:pt x="630" y="1"/>
                        <a:pt x="32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59" name="Google Shape;859;p48"/>
                <p:cNvSpPr/>
                <p:nvPr/>
              </p:nvSpPr>
              <p:spPr>
                <a:xfrm flipH="1">
                  <a:off x="1239303" y="3669558"/>
                  <a:ext cx="80432" cy="101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8" h="1829" extrusionOk="0">
                      <a:moveTo>
                        <a:pt x="706" y="1"/>
                      </a:moveTo>
                      <a:cubicBezTo>
                        <a:pt x="161" y="1"/>
                        <a:pt x="1" y="782"/>
                        <a:pt x="77" y="1242"/>
                      </a:cubicBezTo>
                      <a:cubicBezTo>
                        <a:pt x="121" y="1568"/>
                        <a:pt x="404" y="1807"/>
                        <a:pt x="730" y="1829"/>
                      </a:cubicBezTo>
                      <a:cubicBezTo>
                        <a:pt x="969" y="1785"/>
                        <a:pt x="1165" y="1633"/>
                        <a:pt x="1273" y="1416"/>
                      </a:cubicBezTo>
                      <a:cubicBezTo>
                        <a:pt x="1404" y="1176"/>
                        <a:pt x="1447" y="894"/>
                        <a:pt x="1404" y="633"/>
                      </a:cubicBezTo>
                      <a:cubicBezTo>
                        <a:pt x="1360" y="372"/>
                        <a:pt x="1186" y="154"/>
                        <a:pt x="947" y="46"/>
                      </a:cubicBezTo>
                      <a:cubicBezTo>
                        <a:pt x="859" y="15"/>
                        <a:pt x="779" y="1"/>
                        <a:pt x="70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0" name="Google Shape;860;p48"/>
                <p:cNvSpPr/>
                <p:nvPr/>
              </p:nvSpPr>
              <p:spPr>
                <a:xfrm flipH="1">
                  <a:off x="1279186" y="3804649"/>
                  <a:ext cx="49548" cy="584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2" h="1053" extrusionOk="0">
                      <a:moveTo>
                        <a:pt x="448" y="0"/>
                      </a:moveTo>
                      <a:cubicBezTo>
                        <a:pt x="364" y="0"/>
                        <a:pt x="297" y="46"/>
                        <a:pt x="261" y="136"/>
                      </a:cubicBezTo>
                      <a:lnTo>
                        <a:pt x="87" y="27"/>
                      </a:lnTo>
                      <a:lnTo>
                        <a:pt x="0" y="984"/>
                      </a:lnTo>
                      <a:cubicBezTo>
                        <a:pt x="85" y="1030"/>
                        <a:pt x="175" y="1052"/>
                        <a:pt x="264" y="1052"/>
                      </a:cubicBezTo>
                      <a:cubicBezTo>
                        <a:pt x="426" y="1052"/>
                        <a:pt x="584" y="980"/>
                        <a:pt x="696" y="854"/>
                      </a:cubicBezTo>
                      <a:cubicBezTo>
                        <a:pt x="870" y="658"/>
                        <a:pt x="892" y="375"/>
                        <a:pt x="739" y="158"/>
                      </a:cubicBezTo>
                      <a:cubicBezTo>
                        <a:pt x="674" y="71"/>
                        <a:pt x="587" y="27"/>
                        <a:pt x="500" y="6"/>
                      </a:cubicBezTo>
                      <a:cubicBezTo>
                        <a:pt x="482" y="2"/>
                        <a:pt x="465" y="0"/>
                        <a:pt x="44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1" name="Google Shape;861;p48"/>
                <p:cNvSpPr/>
                <p:nvPr/>
              </p:nvSpPr>
              <p:spPr>
                <a:xfrm flipH="1">
                  <a:off x="1265910" y="3897968"/>
                  <a:ext cx="60435" cy="102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849" extrusionOk="0">
                      <a:moveTo>
                        <a:pt x="567" y="0"/>
                      </a:moveTo>
                      <a:cubicBezTo>
                        <a:pt x="444" y="0"/>
                        <a:pt x="326" y="26"/>
                        <a:pt x="240" y="87"/>
                      </a:cubicBezTo>
                      <a:cubicBezTo>
                        <a:pt x="1" y="283"/>
                        <a:pt x="22" y="870"/>
                        <a:pt x="44" y="1131"/>
                      </a:cubicBezTo>
                      <a:cubicBezTo>
                        <a:pt x="44" y="1392"/>
                        <a:pt x="153" y="1609"/>
                        <a:pt x="327" y="1761"/>
                      </a:cubicBezTo>
                      <a:cubicBezTo>
                        <a:pt x="414" y="1826"/>
                        <a:pt x="501" y="1848"/>
                        <a:pt x="588" y="1848"/>
                      </a:cubicBezTo>
                      <a:cubicBezTo>
                        <a:pt x="740" y="1305"/>
                        <a:pt x="914" y="718"/>
                        <a:pt x="1088" y="152"/>
                      </a:cubicBezTo>
                      <a:cubicBezTo>
                        <a:pt x="957" y="60"/>
                        <a:pt x="755" y="0"/>
                        <a:pt x="56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2" name="Google Shape;862;p48"/>
                <p:cNvSpPr/>
                <p:nvPr/>
              </p:nvSpPr>
              <p:spPr>
                <a:xfrm flipH="1">
                  <a:off x="1971249" y="2676818"/>
                  <a:ext cx="254906" cy="309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89" h="5578" extrusionOk="0">
                      <a:moveTo>
                        <a:pt x="1718" y="0"/>
                      </a:moveTo>
                      <a:cubicBezTo>
                        <a:pt x="1153" y="87"/>
                        <a:pt x="674" y="479"/>
                        <a:pt x="457" y="1022"/>
                      </a:cubicBezTo>
                      <a:cubicBezTo>
                        <a:pt x="261" y="1544"/>
                        <a:pt x="152" y="2110"/>
                        <a:pt x="152" y="2675"/>
                      </a:cubicBezTo>
                      <a:lnTo>
                        <a:pt x="152" y="3066"/>
                      </a:lnTo>
                      <a:cubicBezTo>
                        <a:pt x="0" y="4067"/>
                        <a:pt x="65" y="5480"/>
                        <a:pt x="1261" y="5545"/>
                      </a:cubicBezTo>
                      <a:cubicBezTo>
                        <a:pt x="1348" y="5567"/>
                        <a:pt x="1441" y="5578"/>
                        <a:pt x="1536" y="5578"/>
                      </a:cubicBezTo>
                      <a:cubicBezTo>
                        <a:pt x="1631" y="5578"/>
                        <a:pt x="1729" y="5567"/>
                        <a:pt x="1827" y="5545"/>
                      </a:cubicBezTo>
                      <a:cubicBezTo>
                        <a:pt x="2153" y="5437"/>
                        <a:pt x="2457" y="5219"/>
                        <a:pt x="2696" y="4936"/>
                      </a:cubicBezTo>
                      <a:cubicBezTo>
                        <a:pt x="2783" y="4893"/>
                        <a:pt x="2892" y="4849"/>
                        <a:pt x="3001" y="4828"/>
                      </a:cubicBezTo>
                      <a:cubicBezTo>
                        <a:pt x="3131" y="4791"/>
                        <a:pt x="3300" y="4791"/>
                        <a:pt x="3476" y="4791"/>
                      </a:cubicBezTo>
                      <a:lnTo>
                        <a:pt x="3476" y="4791"/>
                      </a:lnTo>
                      <a:cubicBezTo>
                        <a:pt x="3827" y="4791"/>
                        <a:pt x="4204" y="4791"/>
                        <a:pt x="4349" y="4502"/>
                      </a:cubicBezTo>
                      <a:cubicBezTo>
                        <a:pt x="4414" y="4393"/>
                        <a:pt x="4414" y="4262"/>
                        <a:pt x="4393" y="4154"/>
                      </a:cubicBezTo>
                      <a:cubicBezTo>
                        <a:pt x="4458" y="4088"/>
                        <a:pt x="4523" y="4023"/>
                        <a:pt x="4545" y="3936"/>
                      </a:cubicBezTo>
                      <a:cubicBezTo>
                        <a:pt x="4588" y="3719"/>
                        <a:pt x="4545" y="3501"/>
                        <a:pt x="4436" y="3327"/>
                      </a:cubicBezTo>
                      <a:lnTo>
                        <a:pt x="3784" y="1936"/>
                      </a:lnTo>
                      <a:cubicBezTo>
                        <a:pt x="3697" y="1631"/>
                        <a:pt x="3588" y="1349"/>
                        <a:pt x="3414" y="1088"/>
                      </a:cubicBezTo>
                      <a:cubicBezTo>
                        <a:pt x="3327" y="957"/>
                        <a:pt x="3240" y="827"/>
                        <a:pt x="3131" y="740"/>
                      </a:cubicBezTo>
                      <a:cubicBezTo>
                        <a:pt x="3088" y="696"/>
                        <a:pt x="3044" y="631"/>
                        <a:pt x="3023" y="588"/>
                      </a:cubicBezTo>
                      <a:cubicBezTo>
                        <a:pt x="2696" y="196"/>
                        <a:pt x="2218" y="0"/>
                        <a:pt x="171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3" name="Google Shape;863;p48"/>
                <p:cNvSpPr/>
                <p:nvPr/>
              </p:nvSpPr>
              <p:spPr>
                <a:xfrm flipH="1">
                  <a:off x="2203159" y="2535505"/>
                  <a:ext cx="315286" cy="3291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76" h="5926" extrusionOk="0">
                      <a:moveTo>
                        <a:pt x="3784" y="0"/>
                      </a:moveTo>
                      <a:cubicBezTo>
                        <a:pt x="3349" y="0"/>
                        <a:pt x="2936" y="153"/>
                        <a:pt x="2566" y="392"/>
                      </a:cubicBezTo>
                      <a:cubicBezTo>
                        <a:pt x="2044" y="587"/>
                        <a:pt x="1609" y="935"/>
                        <a:pt x="1326" y="1414"/>
                      </a:cubicBezTo>
                      <a:cubicBezTo>
                        <a:pt x="1022" y="1979"/>
                        <a:pt x="783" y="2566"/>
                        <a:pt x="652" y="3197"/>
                      </a:cubicBezTo>
                      <a:cubicBezTo>
                        <a:pt x="609" y="3349"/>
                        <a:pt x="544" y="3501"/>
                        <a:pt x="500" y="3675"/>
                      </a:cubicBezTo>
                      <a:cubicBezTo>
                        <a:pt x="457" y="3806"/>
                        <a:pt x="413" y="3936"/>
                        <a:pt x="391" y="4088"/>
                      </a:cubicBezTo>
                      <a:lnTo>
                        <a:pt x="326" y="4284"/>
                      </a:lnTo>
                      <a:cubicBezTo>
                        <a:pt x="196" y="4741"/>
                        <a:pt x="0" y="5784"/>
                        <a:pt x="718" y="5915"/>
                      </a:cubicBezTo>
                      <a:cubicBezTo>
                        <a:pt x="762" y="5922"/>
                        <a:pt x="802" y="5925"/>
                        <a:pt x="838" y="5925"/>
                      </a:cubicBezTo>
                      <a:cubicBezTo>
                        <a:pt x="1253" y="5925"/>
                        <a:pt x="1217" y="5495"/>
                        <a:pt x="1457" y="5176"/>
                      </a:cubicBezTo>
                      <a:cubicBezTo>
                        <a:pt x="1783" y="4719"/>
                        <a:pt x="2240" y="4371"/>
                        <a:pt x="2762" y="4175"/>
                      </a:cubicBezTo>
                      <a:cubicBezTo>
                        <a:pt x="3193" y="4109"/>
                        <a:pt x="3613" y="4080"/>
                        <a:pt x="4039" y="4080"/>
                      </a:cubicBezTo>
                      <a:cubicBezTo>
                        <a:pt x="4170" y="4080"/>
                        <a:pt x="4302" y="4083"/>
                        <a:pt x="4436" y="4088"/>
                      </a:cubicBezTo>
                      <a:cubicBezTo>
                        <a:pt x="4501" y="4001"/>
                        <a:pt x="4566" y="3914"/>
                        <a:pt x="4610" y="3827"/>
                      </a:cubicBezTo>
                      <a:cubicBezTo>
                        <a:pt x="4697" y="3827"/>
                        <a:pt x="4740" y="3849"/>
                        <a:pt x="4740" y="3849"/>
                      </a:cubicBezTo>
                      <a:cubicBezTo>
                        <a:pt x="5371" y="3284"/>
                        <a:pt x="5675" y="2436"/>
                        <a:pt x="5545" y="1588"/>
                      </a:cubicBezTo>
                      <a:cubicBezTo>
                        <a:pt x="5393" y="740"/>
                        <a:pt x="4653" y="87"/>
                        <a:pt x="378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4" name="Google Shape;864;p48"/>
                <p:cNvSpPr/>
                <p:nvPr/>
              </p:nvSpPr>
              <p:spPr>
                <a:xfrm flipH="1">
                  <a:off x="2547385" y="2379251"/>
                  <a:ext cx="108762" cy="239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8" h="4314" extrusionOk="0">
                      <a:moveTo>
                        <a:pt x="491" y="0"/>
                      </a:moveTo>
                      <a:cubicBezTo>
                        <a:pt x="321" y="0"/>
                        <a:pt x="150" y="49"/>
                        <a:pt x="0" y="139"/>
                      </a:cubicBezTo>
                      <a:cubicBezTo>
                        <a:pt x="718" y="1965"/>
                        <a:pt x="1327" y="3466"/>
                        <a:pt x="1653" y="4314"/>
                      </a:cubicBezTo>
                      <a:cubicBezTo>
                        <a:pt x="1957" y="3944"/>
                        <a:pt x="1870" y="3466"/>
                        <a:pt x="1783" y="3031"/>
                      </a:cubicBezTo>
                      <a:cubicBezTo>
                        <a:pt x="1631" y="2378"/>
                        <a:pt x="1653" y="1704"/>
                        <a:pt x="1522" y="1052"/>
                      </a:cubicBezTo>
                      <a:cubicBezTo>
                        <a:pt x="1435" y="595"/>
                        <a:pt x="1174" y="139"/>
                        <a:pt x="718" y="30"/>
                      </a:cubicBezTo>
                      <a:cubicBezTo>
                        <a:pt x="644" y="10"/>
                        <a:pt x="568" y="0"/>
                        <a:pt x="49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5" name="Google Shape;865;p48"/>
                <p:cNvSpPr/>
                <p:nvPr/>
              </p:nvSpPr>
              <p:spPr>
                <a:xfrm flipH="1">
                  <a:off x="2380744" y="2152007"/>
                  <a:ext cx="204136" cy="1869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5" h="3366" extrusionOk="0">
                      <a:moveTo>
                        <a:pt x="1692" y="1"/>
                      </a:moveTo>
                      <a:cubicBezTo>
                        <a:pt x="1458" y="1"/>
                        <a:pt x="1222" y="48"/>
                        <a:pt x="1000" y="142"/>
                      </a:cubicBezTo>
                      <a:cubicBezTo>
                        <a:pt x="587" y="338"/>
                        <a:pt x="283" y="707"/>
                        <a:pt x="152" y="1142"/>
                      </a:cubicBezTo>
                      <a:cubicBezTo>
                        <a:pt x="0" y="1621"/>
                        <a:pt x="239" y="2034"/>
                        <a:pt x="261" y="2512"/>
                      </a:cubicBezTo>
                      <a:cubicBezTo>
                        <a:pt x="261" y="2838"/>
                        <a:pt x="348" y="3186"/>
                        <a:pt x="631" y="3317"/>
                      </a:cubicBezTo>
                      <a:cubicBezTo>
                        <a:pt x="729" y="3349"/>
                        <a:pt x="826" y="3365"/>
                        <a:pt x="924" y="3365"/>
                      </a:cubicBezTo>
                      <a:cubicBezTo>
                        <a:pt x="1022" y="3365"/>
                        <a:pt x="1120" y="3349"/>
                        <a:pt x="1218" y="3317"/>
                      </a:cubicBezTo>
                      <a:lnTo>
                        <a:pt x="2762" y="2990"/>
                      </a:lnTo>
                      <a:cubicBezTo>
                        <a:pt x="2957" y="2969"/>
                        <a:pt x="3153" y="2882"/>
                        <a:pt x="3327" y="2773"/>
                      </a:cubicBezTo>
                      <a:cubicBezTo>
                        <a:pt x="3566" y="2534"/>
                        <a:pt x="3675" y="2186"/>
                        <a:pt x="3610" y="1838"/>
                      </a:cubicBezTo>
                      <a:cubicBezTo>
                        <a:pt x="3544" y="1229"/>
                        <a:pt x="3218" y="685"/>
                        <a:pt x="2718" y="338"/>
                      </a:cubicBezTo>
                      <a:cubicBezTo>
                        <a:pt x="2415" y="113"/>
                        <a:pt x="2055" y="1"/>
                        <a:pt x="169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6" name="Google Shape;866;p48"/>
                <p:cNvSpPr/>
                <p:nvPr/>
              </p:nvSpPr>
              <p:spPr>
                <a:xfrm flipH="1">
                  <a:off x="2624707" y="2121178"/>
                  <a:ext cx="135313" cy="242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36" h="4372" extrusionOk="0">
                      <a:moveTo>
                        <a:pt x="950" y="1"/>
                      </a:moveTo>
                      <a:cubicBezTo>
                        <a:pt x="835" y="1"/>
                        <a:pt x="720" y="9"/>
                        <a:pt x="609" y="23"/>
                      </a:cubicBezTo>
                      <a:cubicBezTo>
                        <a:pt x="457" y="45"/>
                        <a:pt x="239" y="66"/>
                        <a:pt x="0" y="88"/>
                      </a:cubicBezTo>
                      <a:lnTo>
                        <a:pt x="1696" y="4372"/>
                      </a:lnTo>
                      <a:cubicBezTo>
                        <a:pt x="2001" y="4219"/>
                        <a:pt x="2240" y="3980"/>
                        <a:pt x="2392" y="3698"/>
                      </a:cubicBezTo>
                      <a:cubicBezTo>
                        <a:pt x="2414" y="3524"/>
                        <a:pt x="2436" y="3350"/>
                        <a:pt x="2414" y="3197"/>
                      </a:cubicBezTo>
                      <a:cubicBezTo>
                        <a:pt x="2392" y="2654"/>
                        <a:pt x="2370" y="2110"/>
                        <a:pt x="2349" y="1567"/>
                      </a:cubicBezTo>
                      <a:cubicBezTo>
                        <a:pt x="2370" y="1175"/>
                        <a:pt x="2283" y="784"/>
                        <a:pt x="2066" y="436"/>
                      </a:cubicBezTo>
                      <a:cubicBezTo>
                        <a:pt x="1809" y="111"/>
                        <a:pt x="1377" y="1"/>
                        <a:pt x="95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48"/>
                <p:cNvSpPr/>
                <p:nvPr/>
              </p:nvSpPr>
              <p:spPr>
                <a:xfrm flipH="1">
                  <a:off x="2340861" y="1973923"/>
                  <a:ext cx="250074" cy="168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2" h="3026" extrusionOk="0">
                      <a:moveTo>
                        <a:pt x="1574" y="1"/>
                      </a:moveTo>
                      <a:cubicBezTo>
                        <a:pt x="801" y="1"/>
                        <a:pt x="239" y="603"/>
                        <a:pt x="87" y="1434"/>
                      </a:cubicBezTo>
                      <a:cubicBezTo>
                        <a:pt x="0" y="1869"/>
                        <a:pt x="153" y="2326"/>
                        <a:pt x="501" y="2630"/>
                      </a:cubicBezTo>
                      <a:cubicBezTo>
                        <a:pt x="766" y="2833"/>
                        <a:pt x="1110" y="2891"/>
                        <a:pt x="1452" y="2891"/>
                      </a:cubicBezTo>
                      <a:cubicBezTo>
                        <a:pt x="1586" y="2891"/>
                        <a:pt x="1720" y="2882"/>
                        <a:pt x="1849" y="2870"/>
                      </a:cubicBezTo>
                      <a:cubicBezTo>
                        <a:pt x="2146" y="2829"/>
                        <a:pt x="2443" y="2780"/>
                        <a:pt x="2735" y="2780"/>
                      </a:cubicBezTo>
                      <a:cubicBezTo>
                        <a:pt x="2913" y="2780"/>
                        <a:pt x="3089" y="2798"/>
                        <a:pt x="3262" y="2848"/>
                      </a:cubicBezTo>
                      <a:cubicBezTo>
                        <a:pt x="3488" y="2912"/>
                        <a:pt x="3727" y="3025"/>
                        <a:pt x="3941" y="3025"/>
                      </a:cubicBezTo>
                      <a:cubicBezTo>
                        <a:pt x="4015" y="3025"/>
                        <a:pt x="4087" y="3012"/>
                        <a:pt x="4154" y="2978"/>
                      </a:cubicBezTo>
                      <a:cubicBezTo>
                        <a:pt x="4393" y="2826"/>
                        <a:pt x="4501" y="2543"/>
                        <a:pt x="4458" y="2261"/>
                      </a:cubicBezTo>
                      <a:cubicBezTo>
                        <a:pt x="4371" y="1674"/>
                        <a:pt x="4067" y="1108"/>
                        <a:pt x="3566" y="760"/>
                      </a:cubicBezTo>
                      <a:cubicBezTo>
                        <a:pt x="3088" y="391"/>
                        <a:pt x="2523" y="151"/>
                        <a:pt x="1936" y="43"/>
                      </a:cubicBezTo>
                      <a:cubicBezTo>
                        <a:pt x="1811" y="14"/>
                        <a:pt x="1690" y="1"/>
                        <a:pt x="157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48"/>
                <p:cNvSpPr/>
                <p:nvPr/>
              </p:nvSpPr>
              <p:spPr>
                <a:xfrm flipH="1">
                  <a:off x="2329974" y="1748012"/>
                  <a:ext cx="187305" cy="2143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72" h="3858" extrusionOk="0">
                      <a:moveTo>
                        <a:pt x="849" y="0"/>
                      </a:moveTo>
                      <a:cubicBezTo>
                        <a:pt x="653" y="152"/>
                        <a:pt x="479" y="348"/>
                        <a:pt x="349" y="544"/>
                      </a:cubicBezTo>
                      <a:cubicBezTo>
                        <a:pt x="44" y="1066"/>
                        <a:pt x="1" y="1674"/>
                        <a:pt x="240" y="2218"/>
                      </a:cubicBezTo>
                      <a:cubicBezTo>
                        <a:pt x="479" y="2718"/>
                        <a:pt x="892" y="3110"/>
                        <a:pt x="1414" y="3349"/>
                      </a:cubicBezTo>
                      <a:cubicBezTo>
                        <a:pt x="1914" y="3566"/>
                        <a:pt x="2458" y="3718"/>
                        <a:pt x="3002" y="3827"/>
                      </a:cubicBezTo>
                      <a:cubicBezTo>
                        <a:pt x="3078" y="3842"/>
                        <a:pt x="3166" y="3858"/>
                        <a:pt x="3257" y="3858"/>
                      </a:cubicBezTo>
                      <a:cubicBezTo>
                        <a:pt x="3295" y="3858"/>
                        <a:pt x="3333" y="3855"/>
                        <a:pt x="3371" y="3849"/>
                      </a:cubicBezTo>
                      <a:cubicBezTo>
                        <a:pt x="2654" y="2762"/>
                        <a:pt x="1762" y="1435"/>
                        <a:pt x="84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9" name="Google Shape;869;p48"/>
                <p:cNvSpPr/>
                <p:nvPr/>
              </p:nvSpPr>
              <p:spPr>
                <a:xfrm flipH="1">
                  <a:off x="2131892" y="2042690"/>
                  <a:ext cx="172807" cy="1670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" h="3007" extrusionOk="0">
                      <a:moveTo>
                        <a:pt x="544" y="1"/>
                      </a:moveTo>
                      <a:cubicBezTo>
                        <a:pt x="370" y="1"/>
                        <a:pt x="349" y="1"/>
                        <a:pt x="240" y="240"/>
                      </a:cubicBezTo>
                      <a:cubicBezTo>
                        <a:pt x="110" y="566"/>
                        <a:pt x="44" y="936"/>
                        <a:pt x="23" y="1305"/>
                      </a:cubicBezTo>
                      <a:cubicBezTo>
                        <a:pt x="1" y="1610"/>
                        <a:pt x="44" y="1914"/>
                        <a:pt x="131" y="2219"/>
                      </a:cubicBezTo>
                      <a:cubicBezTo>
                        <a:pt x="262" y="2523"/>
                        <a:pt x="501" y="2740"/>
                        <a:pt x="827" y="2806"/>
                      </a:cubicBezTo>
                      <a:cubicBezTo>
                        <a:pt x="853" y="2808"/>
                        <a:pt x="880" y="2810"/>
                        <a:pt x="906" y="2810"/>
                      </a:cubicBezTo>
                      <a:cubicBezTo>
                        <a:pt x="1207" y="2810"/>
                        <a:pt x="1516" y="2645"/>
                        <a:pt x="1810" y="2645"/>
                      </a:cubicBezTo>
                      <a:cubicBezTo>
                        <a:pt x="1897" y="2645"/>
                        <a:pt x="1983" y="2660"/>
                        <a:pt x="2067" y="2697"/>
                      </a:cubicBezTo>
                      <a:cubicBezTo>
                        <a:pt x="2266" y="2797"/>
                        <a:pt x="2447" y="3007"/>
                        <a:pt x="2661" y="3007"/>
                      </a:cubicBezTo>
                      <a:cubicBezTo>
                        <a:pt x="2680" y="3007"/>
                        <a:pt x="2699" y="3005"/>
                        <a:pt x="2719" y="3001"/>
                      </a:cubicBezTo>
                      <a:cubicBezTo>
                        <a:pt x="2958" y="2958"/>
                        <a:pt x="3023" y="2697"/>
                        <a:pt x="3088" y="2458"/>
                      </a:cubicBezTo>
                      <a:cubicBezTo>
                        <a:pt x="3088" y="2414"/>
                        <a:pt x="3088" y="2371"/>
                        <a:pt x="3110" y="2327"/>
                      </a:cubicBezTo>
                      <a:cubicBezTo>
                        <a:pt x="2523" y="1936"/>
                        <a:pt x="1893" y="1653"/>
                        <a:pt x="1349" y="1110"/>
                      </a:cubicBezTo>
                      <a:cubicBezTo>
                        <a:pt x="1066" y="762"/>
                        <a:pt x="784" y="370"/>
                        <a:pt x="544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0" name="Google Shape;870;p48"/>
                <p:cNvSpPr/>
                <p:nvPr/>
              </p:nvSpPr>
              <p:spPr>
                <a:xfrm flipH="1">
                  <a:off x="2656091" y="1823445"/>
                  <a:ext cx="217467" cy="210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5" h="3791" extrusionOk="0">
                      <a:moveTo>
                        <a:pt x="895" y="0"/>
                      </a:moveTo>
                      <a:cubicBezTo>
                        <a:pt x="584" y="0"/>
                        <a:pt x="274" y="90"/>
                        <a:pt x="0" y="251"/>
                      </a:cubicBezTo>
                      <a:cubicBezTo>
                        <a:pt x="457" y="1382"/>
                        <a:pt x="914" y="2578"/>
                        <a:pt x="1392" y="3774"/>
                      </a:cubicBezTo>
                      <a:cubicBezTo>
                        <a:pt x="1414" y="3785"/>
                        <a:pt x="1430" y="3790"/>
                        <a:pt x="1446" y="3790"/>
                      </a:cubicBezTo>
                      <a:cubicBezTo>
                        <a:pt x="1463" y="3790"/>
                        <a:pt x="1479" y="3785"/>
                        <a:pt x="1501" y="3774"/>
                      </a:cubicBezTo>
                      <a:cubicBezTo>
                        <a:pt x="1870" y="3730"/>
                        <a:pt x="2153" y="3361"/>
                        <a:pt x="2523" y="3361"/>
                      </a:cubicBezTo>
                      <a:cubicBezTo>
                        <a:pt x="2822" y="3361"/>
                        <a:pt x="3108" y="3575"/>
                        <a:pt x="3379" y="3575"/>
                      </a:cubicBezTo>
                      <a:cubicBezTo>
                        <a:pt x="3442" y="3575"/>
                        <a:pt x="3505" y="3563"/>
                        <a:pt x="3566" y="3535"/>
                      </a:cubicBezTo>
                      <a:cubicBezTo>
                        <a:pt x="3784" y="3382"/>
                        <a:pt x="3914" y="3100"/>
                        <a:pt x="3849" y="2839"/>
                      </a:cubicBezTo>
                      <a:cubicBezTo>
                        <a:pt x="3784" y="2143"/>
                        <a:pt x="3305" y="1578"/>
                        <a:pt x="2849" y="1077"/>
                      </a:cubicBezTo>
                      <a:cubicBezTo>
                        <a:pt x="2392" y="577"/>
                        <a:pt x="1870" y="164"/>
                        <a:pt x="1218" y="34"/>
                      </a:cubicBezTo>
                      <a:cubicBezTo>
                        <a:pt x="1111" y="11"/>
                        <a:pt x="1003" y="0"/>
                        <a:pt x="89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1" name="Google Shape;871;p48"/>
                <p:cNvSpPr/>
                <p:nvPr/>
              </p:nvSpPr>
              <p:spPr>
                <a:xfrm flipH="1">
                  <a:off x="2540164" y="1719572"/>
                  <a:ext cx="164309" cy="213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58" h="3838" extrusionOk="0">
                      <a:moveTo>
                        <a:pt x="1665" y="0"/>
                      </a:moveTo>
                      <a:cubicBezTo>
                        <a:pt x="1018" y="0"/>
                        <a:pt x="325" y="283"/>
                        <a:pt x="153" y="990"/>
                      </a:cubicBezTo>
                      <a:cubicBezTo>
                        <a:pt x="0" y="1665"/>
                        <a:pt x="740" y="2469"/>
                        <a:pt x="914" y="3100"/>
                      </a:cubicBezTo>
                      <a:cubicBezTo>
                        <a:pt x="957" y="3317"/>
                        <a:pt x="1044" y="3535"/>
                        <a:pt x="1196" y="3687"/>
                      </a:cubicBezTo>
                      <a:cubicBezTo>
                        <a:pt x="1316" y="3797"/>
                        <a:pt x="1463" y="3837"/>
                        <a:pt x="1620" y="3837"/>
                      </a:cubicBezTo>
                      <a:cubicBezTo>
                        <a:pt x="1835" y="3837"/>
                        <a:pt x="2070" y="3762"/>
                        <a:pt x="2284" y="3687"/>
                      </a:cubicBezTo>
                      <a:cubicBezTo>
                        <a:pt x="2523" y="3643"/>
                        <a:pt x="2740" y="3491"/>
                        <a:pt x="2871" y="3295"/>
                      </a:cubicBezTo>
                      <a:cubicBezTo>
                        <a:pt x="2936" y="3121"/>
                        <a:pt x="2958" y="2947"/>
                        <a:pt x="2936" y="2773"/>
                      </a:cubicBezTo>
                      <a:lnTo>
                        <a:pt x="2762" y="773"/>
                      </a:lnTo>
                      <a:cubicBezTo>
                        <a:pt x="2762" y="643"/>
                        <a:pt x="2740" y="490"/>
                        <a:pt x="2675" y="360"/>
                      </a:cubicBezTo>
                      <a:cubicBezTo>
                        <a:pt x="2545" y="208"/>
                        <a:pt x="2349" y="99"/>
                        <a:pt x="2153" y="55"/>
                      </a:cubicBezTo>
                      <a:cubicBezTo>
                        <a:pt x="2000" y="19"/>
                        <a:pt x="1834" y="0"/>
                        <a:pt x="166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2" name="Google Shape;872;p48"/>
                <p:cNvSpPr/>
                <p:nvPr/>
              </p:nvSpPr>
              <p:spPr>
                <a:xfrm flipH="1">
                  <a:off x="2495449" y="1525768"/>
                  <a:ext cx="167975" cy="181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4" h="3262" extrusionOk="0">
                      <a:moveTo>
                        <a:pt x="914" y="0"/>
                      </a:moveTo>
                      <a:cubicBezTo>
                        <a:pt x="740" y="44"/>
                        <a:pt x="566" y="109"/>
                        <a:pt x="414" y="218"/>
                      </a:cubicBezTo>
                      <a:cubicBezTo>
                        <a:pt x="327" y="283"/>
                        <a:pt x="262" y="348"/>
                        <a:pt x="196" y="457"/>
                      </a:cubicBezTo>
                      <a:cubicBezTo>
                        <a:pt x="1" y="957"/>
                        <a:pt x="66" y="1522"/>
                        <a:pt x="370" y="1979"/>
                      </a:cubicBezTo>
                      <a:cubicBezTo>
                        <a:pt x="718" y="2327"/>
                        <a:pt x="1131" y="2566"/>
                        <a:pt x="1588" y="2718"/>
                      </a:cubicBezTo>
                      <a:lnTo>
                        <a:pt x="2741" y="3197"/>
                      </a:lnTo>
                      <a:cubicBezTo>
                        <a:pt x="2828" y="3240"/>
                        <a:pt x="2914" y="3262"/>
                        <a:pt x="3023" y="3262"/>
                      </a:cubicBezTo>
                      <a:cubicBezTo>
                        <a:pt x="2306" y="2175"/>
                        <a:pt x="1588" y="1066"/>
                        <a:pt x="91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3" name="Google Shape;873;p48"/>
                <p:cNvSpPr/>
                <p:nvPr/>
              </p:nvSpPr>
              <p:spPr>
                <a:xfrm flipH="1">
                  <a:off x="2744300" y="1640861"/>
                  <a:ext cx="196915" cy="1848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45" h="3327" extrusionOk="0">
                      <a:moveTo>
                        <a:pt x="1523" y="0"/>
                      </a:moveTo>
                      <a:cubicBezTo>
                        <a:pt x="993" y="0"/>
                        <a:pt x="469" y="145"/>
                        <a:pt x="1" y="429"/>
                      </a:cubicBezTo>
                      <a:cubicBezTo>
                        <a:pt x="283" y="1168"/>
                        <a:pt x="609" y="1994"/>
                        <a:pt x="957" y="2864"/>
                      </a:cubicBezTo>
                      <a:cubicBezTo>
                        <a:pt x="1479" y="2886"/>
                        <a:pt x="1979" y="3016"/>
                        <a:pt x="2458" y="3212"/>
                      </a:cubicBezTo>
                      <a:cubicBezTo>
                        <a:pt x="2590" y="3265"/>
                        <a:pt x="2756" y="3326"/>
                        <a:pt x="2904" y="3326"/>
                      </a:cubicBezTo>
                      <a:cubicBezTo>
                        <a:pt x="2998" y="3326"/>
                        <a:pt x="3086" y="3301"/>
                        <a:pt x="3154" y="3234"/>
                      </a:cubicBezTo>
                      <a:cubicBezTo>
                        <a:pt x="3240" y="3147"/>
                        <a:pt x="3284" y="3016"/>
                        <a:pt x="3306" y="2886"/>
                      </a:cubicBezTo>
                      <a:cubicBezTo>
                        <a:pt x="3371" y="2560"/>
                        <a:pt x="3414" y="2255"/>
                        <a:pt x="3458" y="1929"/>
                      </a:cubicBezTo>
                      <a:cubicBezTo>
                        <a:pt x="3545" y="1559"/>
                        <a:pt x="3523" y="1190"/>
                        <a:pt x="3393" y="842"/>
                      </a:cubicBezTo>
                      <a:cubicBezTo>
                        <a:pt x="3175" y="472"/>
                        <a:pt x="2806" y="211"/>
                        <a:pt x="2371" y="124"/>
                      </a:cubicBezTo>
                      <a:cubicBezTo>
                        <a:pt x="2091" y="41"/>
                        <a:pt x="1806" y="0"/>
                        <a:pt x="152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4" name="Google Shape;874;p48"/>
                <p:cNvSpPr/>
                <p:nvPr/>
              </p:nvSpPr>
              <p:spPr>
                <a:xfrm flipH="1">
                  <a:off x="2670589" y="1483218"/>
                  <a:ext cx="200581" cy="214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11" h="3855" extrusionOk="0">
                      <a:moveTo>
                        <a:pt x="2212" y="0"/>
                      </a:moveTo>
                      <a:cubicBezTo>
                        <a:pt x="1535" y="0"/>
                        <a:pt x="875" y="276"/>
                        <a:pt x="392" y="788"/>
                      </a:cubicBezTo>
                      <a:cubicBezTo>
                        <a:pt x="153" y="1049"/>
                        <a:pt x="1" y="1397"/>
                        <a:pt x="305" y="1636"/>
                      </a:cubicBezTo>
                      <a:cubicBezTo>
                        <a:pt x="523" y="1810"/>
                        <a:pt x="805" y="1745"/>
                        <a:pt x="1044" y="1810"/>
                      </a:cubicBezTo>
                      <a:cubicBezTo>
                        <a:pt x="1762" y="2049"/>
                        <a:pt x="2327" y="2593"/>
                        <a:pt x="2632" y="3267"/>
                      </a:cubicBezTo>
                      <a:cubicBezTo>
                        <a:pt x="2737" y="3520"/>
                        <a:pt x="2884" y="3855"/>
                        <a:pt x="3170" y="3855"/>
                      </a:cubicBezTo>
                      <a:cubicBezTo>
                        <a:pt x="3179" y="3855"/>
                        <a:pt x="3188" y="3854"/>
                        <a:pt x="3197" y="3854"/>
                      </a:cubicBezTo>
                      <a:cubicBezTo>
                        <a:pt x="3436" y="3854"/>
                        <a:pt x="3610" y="3549"/>
                        <a:pt x="3567" y="3310"/>
                      </a:cubicBezTo>
                      <a:cubicBezTo>
                        <a:pt x="3523" y="3071"/>
                        <a:pt x="3436" y="2832"/>
                        <a:pt x="3328" y="2614"/>
                      </a:cubicBezTo>
                      <a:cubicBezTo>
                        <a:pt x="3132" y="2114"/>
                        <a:pt x="3154" y="1571"/>
                        <a:pt x="3371" y="1092"/>
                      </a:cubicBezTo>
                      <a:cubicBezTo>
                        <a:pt x="3458" y="875"/>
                        <a:pt x="3610" y="657"/>
                        <a:pt x="3502" y="440"/>
                      </a:cubicBezTo>
                      <a:cubicBezTo>
                        <a:pt x="3436" y="331"/>
                        <a:pt x="3328" y="244"/>
                        <a:pt x="3197" y="201"/>
                      </a:cubicBezTo>
                      <a:cubicBezTo>
                        <a:pt x="2877" y="66"/>
                        <a:pt x="2542" y="0"/>
                        <a:pt x="221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5" name="Google Shape;875;p48"/>
                <p:cNvSpPr/>
                <p:nvPr/>
              </p:nvSpPr>
              <p:spPr>
                <a:xfrm flipH="1">
                  <a:off x="2883169" y="1506326"/>
                  <a:ext cx="117205" cy="1245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0" h="2242" extrusionOk="0">
                      <a:moveTo>
                        <a:pt x="1219" y="0"/>
                      </a:moveTo>
                      <a:cubicBezTo>
                        <a:pt x="1174" y="0"/>
                        <a:pt x="1129" y="7"/>
                        <a:pt x="1087" y="24"/>
                      </a:cubicBezTo>
                      <a:cubicBezTo>
                        <a:pt x="826" y="46"/>
                        <a:pt x="392" y="24"/>
                        <a:pt x="0" y="89"/>
                      </a:cubicBezTo>
                      <a:lnTo>
                        <a:pt x="826" y="2242"/>
                      </a:lnTo>
                      <a:lnTo>
                        <a:pt x="913" y="2242"/>
                      </a:lnTo>
                      <a:cubicBezTo>
                        <a:pt x="1153" y="2242"/>
                        <a:pt x="1392" y="2242"/>
                        <a:pt x="1609" y="2220"/>
                      </a:cubicBezTo>
                      <a:cubicBezTo>
                        <a:pt x="1848" y="2198"/>
                        <a:pt x="2044" y="2024"/>
                        <a:pt x="2109" y="1785"/>
                      </a:cubicBezTo>
                      <a:cubicBezTo>
                        <a:pt x="2109" y="1655"/>
                        <a:pt x="2088" y="1546"/>
                        <a:pt x="2044" y="1437"/>
                      </a:cubicBezTo>
                      <a:cubicBezTo>
                        <a:pt x="2001" y="1350"/>
                        <a:pt x="1979" y="1263"/>
                        <a:pt x="1935" y="1155"/>
                      </a:cubicBezTo>
                      <a:cubicBezTo>
                        <a:pt x="1848" y="915"/>
                        <a:pt x="1761" y="655"/>
                        <a:pt x="1674" y="394"/>
                      </a:cubicBezTo>
                      <a:cubicBezTo>
                        <a:pt x="1631" y="263"/>
                        <a:pt x="1544" y="133"/>
                        <a:pt x="1435" y="46"/>
                      </a:cubicBezTo>
                      <a:cubicBezTo>
                        <a:pt x="1368" y="19"/>
                        <a:pt x="1293" y="0"/>
                        <a:pt x="121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6" name="Google Shape;876;p48"/>
                <p:cNvSpPr/>
                <p:nvPr/>
              </p:nvSpPr>
              <p:spPr>
                <a:xfrm flipH="1">
                  <a:off x="2660924" y="1263640"/>
                  <a:ext cx="233187" cy="1896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8" h="3415" extrusionOk="0">
                      <a:moveTo>
                        <a:pt x="2023" y="1"/>
                      </a:moveTo>
                      <a:cubicBezTo>
                        <a:pt x="1740" y="44"/>
                        <a:pt x="1457" y="131"/>
                        <a:pt x="1218" y="262"/>
                      </a:cubicBezTo>
                      <a:cubicBezTo>
                        <a:pt x="1001" y="349"/>
                        <a:pt x="805" y="479"/>
                        <a:pt x="631" y="653"/>
                      </a:cubicBezTo>
                      <a:cubicBezTo>
                        <a:pt x="283" y="979"/>
                        <a:pt x="88" y="1414"/>
                        <a:pt x="44" y="1892"/>
                      </a:cubicBezTo>
                      <a:cubicBezTo>
                        <a:pt x="1" y="2414"/>
                        <a:pt x="196" y="2893"/>
                        <a:pt x="805" y="2980"/>
                      </a:cubicBezTo>
                      <a:cubicBezTo>
                        <a:pt x="866" y="2989"/>
                        <a:pt x="928" y="2993"/>
                        <a:pt x="990" y="2993"/>
                      </a:cubicBezTo>
                      <a:cubicBezTo>
                        <a:pt x="1368" y="2993"/>
                        <a:pt x="1755" y="2843"/>
                        <a:pt x="2110" y="2806"/>
                      </a:cubicBezTo>
                      <a:cubicBezTo>
                        <a:pt x="2206" y="2796"/>
                        <a:pt x="2301" y="2791"/>
                        <a:pt x="2396" y="2791"/>
                      </a:cubicBezTo>
                      <a:cubicBezTo>
                        <a:pt x="2924" y="2791"/>
                        <a:pt x="3432" y="2942"/>
                        <a:pt x="3893" y="3219"/>
                      </a:cubicBezTo>
                      <a:cubicBezTo>
                        <a:pt x="4002" y="3284"/>
                        <a:pt x="4089" y="3349"/>
                        <a:pt x="4197" y="3414"/>
                      </a:cubicBezTo>
                      <a:lnTo>
                        <a:pt x="2023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7" name="Google Shape;877;p48"/>
                <p:cNvSpPr/>
                <p:nvPr/>
              </p:nvSpPr>
              <p:spPr>
                <a:xfrm flipH="1">
                  <a:off x="2935105" y="1366791"/>
                  <a:ext cx="153477" cy="1203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3" h="2167" extrusionOk="0">
                      <a:moveTo>
                        <a:pt x="1618" y="1"/>
                      </a:moveTo>
                      <a:cubicBezTo>
                        <a:pt x="1551" y="1"/>
                        <a:pt x="1482" y="5"/>
                        <a:pt x="1414" y="14"/>
                      </a:cubicBezTo>
                      <a:cubicBezTo>
                        <a:pt x="936" y="14"/>
                        <a:pt x="392" y="57"/>
                        <a:pt x="88" y="449"/>
                      </a:cubicBezTo>
                      <a:cubicBezTo>
                        <a:pt x="66" y="470"/>
                        <a:pt x="44" y="514"/>
                        <a:pt x="23" y="557"/>
                      </a:cubicBezTo>
                      <a:cubicBezTo>
                        <a:pt x="23" y="557"/>
                        <a:pt x="1" y="579"/>
                        <a:pt x="1" y="579"/>
                      </a:cubicBezTo>
                      <a:cubicBezTo>
                        <a:pt x="610" y="688"/>
                        <a:pt x="1088" y="1123"/>
                        <a:pt x="1262" y="1710"/>
                      </a:cubicBezTo>
                      <a:cubicBezTo>
                        <a:pt x="1284" y="1797"/>
                        <a:pt x="1349" y="1949"/>
                        <a:pt x="1436" y="2166"/>
                      </a:cubicBezTo>
                      <a:cubicBezTo>
                        <a:pt x="1479" y="2145"/>
                        <a:pt x="1523" y="2145"/>
                        <a:pt x="1566" y="2123"/>
                      </a:cubicBezTo>
                      <a:cubicBezTo>
                        <a:pt x="1849" y="2036"/>
                        <a:pt x="2371" y="2058"/>
                        <a:pt x="2588" y="1840"/>
                      </a:cubicBezTo>
                      <a:cubicBezTo>
                        <a:pt x="2675" y="1731"/>
                        <a:pt x="2719" y="1601"/>
                        <a:pt x="2719" y="1470"/>
                      </a:cubicBezTo>
                      <a:cubicBezTo>
                        <a:pt x="2762" y="1101"/>
                        <a:pt x="2697" y="731"/>
                        <a:pt x="2545" y="405"/>
                      </a:cubicBezTo>
                      <a:cubicBezTo>
                        <a:pt x="2501" y="318"/>
                        <a:pt x="2458" y="275"/>
                        <a:pt x="2393" y="231"/>
                      </a:cubicBezTo>
                      <a:cubicBezTo>
                        <a:pt x="2165" y="74"/>
                        <a:pt x="1896" y="1"/>
                        <a:pt x="161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8" name="Google Shape;878;p48"/>
                <p:cNvSpPr/>
                <p:nvPr/>
              </p:nvSpPr>
              <p:spPr>
                <a:xfrm flipH="1">
                  <a:off x="2807235" y="1447279"/>
                  <a:ext cx="84265" cy="716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7" h="1290" extrusionOk="0">
                      <a:moveTo>
                        <a:pt x="631" y="1"/>
                      </a:moveTo>
                      <a:cubicBezTo>
                        <a:pt x="476" y="1"/>
                        <a:pt x="338" y="34"/>
                        <a:pt x="258" y="108"/>
                      </a:cubicBezTo>
                      <a:cubicBezTo>
                        <a:pt x="1" y="366"/>
                        <a:pt x="14" y="1289"/>
                        <a:pt x="428" y="1289"/>
                      </a:cubicBezTo>
                      <a:cubicBezTo>
                        <a:pt x="469" y="1289"/>
                        <a:pt x="514" y="1280"/>
                        <a:pt x="562" y="1261"/>
                      </a:cubicBezTo>
                      <a:cubicBezTo>
                        <a:pt x="715" y="1196"/>
                        <a:pt x="758" y="1022"/>
                        <a:pt x="889" y="935"/>
                      </a:cubicBezTo>
                      <a:cubicBezTo>
                        <a:pt x="976" y="870"/>
                        <a:pt x="1084" y="826"/>
                        <a:pt x="1215" y="783"/>
                      </a:cubicBezTo>
                      <a:cubicBezTo>
                        <a:pt x="1324" y="761"/>
                        <a:pt x="1410" y="674"/>
                        <a:pt x="1454" y="543"/>
                      </a:cubicBezTo>
                      <a:cubicBezTo>
                        <a:pt x="1516" y="216"/>
                        <a:pt x="1021" y="1"/>
                        <a:pt x="63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79" name="Google Shape;879;p48"/>
                <p:cNvSpPr/>
                <p:nvPr/>
              </p:nvSpPr>
              <p:spPr>
                <a:xfrm flipH="1">
                  <a:off x="2796237" y="1150101"/>
                  <a:ext cx="125648" cy="1353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2" h="2437" extrusionOk="0">
                      <a:moveTo>
                        <a:pt x="1327" y="1"/>
                      </a:moveTo>
                      <a:cubicBezTo>
                        <a:pt x="1262" y="109"/>
                        <a:pt x="1218" y="218"/>
                        <a:pt x="1175" y="349"/>
                      </a:cubicBezTo>
                      <a:cubicBezTo>
                        <a:pt x="1153" y="392"/>
                        <a:pt x="1131" y="436"/>
                        <a:pt x="1109" y="457"/>
                      </a:cubicBezTo>
                      <a:cubicBezTo>
                        <a:pt x="914" y="849"/>
                        <a:pt x="544" y="1131"/>
                        <a:pt x="261" y="1458"/>
                      </a:cubicBezTo>
                      <a:cubicBezTo>
                        <a:pt x="153" y="1566"/>
                        <a:pt x="87" y="1697"/>
                        <a:pt x="44" y="1849"/>
                      </a:cubicBezTo>
                      <a:cubicBezTo>
                        <a:pt x="1" y="2023"/>
                        <a:pt x="22" y="2175"/>
                        <a:pt x="131" y="2306"/>
                      </a:cubicBezTo>
                      <a:cubicBezTo>
                        <a:pt x="213" y="2397"/>
                        <a:pt x="332" y="2437"/>
                        <a:pt x="461" y="2437"/>
                      </a:cubicBezTo>
                      <a:cubicBezTo>
                        <a:pt x="607" y="2437"/>
                        <a:pt x="765" y="2386"/>
                        <a:pt x="892" y="2306"/>
                      </a:cubicBezTo>
                      <a:cubicBezTo>
                        <a:pt x="1088" y="2132"/>
                        <a:pt x="1305" y="1958"/>
                        <a:pt x="1544" y="1805"/>
                      </a:cubicBezTo>
                      <a:cubicBezTo>
                        <a:pt x="1610" y="1762"/>
                        <a:pt x="1653" y="1740"/>
                        <a:pt x="1718" y="1718"/>
                      </a:cubicBezTo>
                      <a:cubicBezTo>
                        <a:pt x="1892" y="1675"/>
                        <a:pt x="2066" y="1631"/>
                        <a:pt x="2262" y="1610"/>
                      </a:cubicBezTo>
                      <a:cubicBezTo>
                        <a:pt x="1871" y="1001"/>
                        <a:pt x="1588" y="588"/>
                        <a:pt x="1479" y="392"/>
                      </a:cubicBezTo>
                      <a:cubicBezTo>
                        <a:pt x="1479" y="392"/>
                        <a:pt x="1479" y="370"/>
                        <a:pt x="1479" y="370"/>
                      </a:cubicBezTo>
                      <a:cubicBezTo>
                        <a:pt x="1436" y="240"/>
                        <a:pt x="1370" y="131"/>
                        <a:pt x="1327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0" name="Google Shape;880;p48"/>
                <p:cNvSpPr/>
                <p:nvPr/>
              </p:nvSpPr>
              <p:spPr>
                <a:xfrm flipH="1">
                  <a:off x="2920607" y="1206593"/>
                  <a:ext cx="151033" cy="1471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9" h="2649" extrusionOk="0">
                      <a:moveTo>
                        <a:pt x="1694" y="0"/>
                      </a:moveTo>
                      <a:cubicBezTo>
                        <a:pt x="1666" y="0"/>
                        <a:pt x="1638" y="2"/>
                        <a:pt x="1609" y="6"/>
                      </a:cubicBezTo>
                      <a:cubicBezTo>
                        <a:pt x="1109" y="27"/>
                        <a:pt x="653" y="288"/>
                        <a:pt x="392" y="723"/>
                      </a:cubicBezTo>
                      <a:cubicBezTo>
                        <a:pt x="131" y="1136"/>
                        <a:pt x="0" y="1615"/>
                        <a:pt x="44" y="2115"/>
                      </a:cubicBezTo>
                      <a:cubicBezTo>
                        <a:pt x="44" y="2245"/>
                        <a:pt x="65" y="2376"/>
                        <a:pt x="131" y="2484"/>
                      </a:cubicBezTo>
                      <a:cubicBezTo>
                        <a:pt x="207" y="2606"/>
                        <a:pt x="297" y="2648"/>
                        <a:pt x="393" y="2648"/>
                      </a:cubicBezTo>
                      <a:cubicBezTo>
                        <a:pt x="572" y="2648"/>
                        <a:pt x="773" y="2505"/>
                        <a:pt x="957" y="2463"/>
                      </a:cubicBezTo>
                      <a:cubicBezTo>
                        <a:pt x="1071" y="2438"/>
                        <a:pt x="1188" y="2426"/>
                        <a:pt x="1306" y="2426"/>
                      </a:cubicBezTo>
                      <a:cubicBezTo>
                        <a:pt x="1503" y="2426"/>
                        <a:pt x="1702" y="2460"/>
                        <a:pt x="1892" y="2528"/>
                      </a:cubicBezTo>
                      <a:cubicBezTo>
                        <a:pt x="2019" y="2592"/>
                        <a:pt x="2158" y="2632"/>
                        <a:pt x="2292" y="2632"/>
                      </a:cubicBezTo>
                      <a:cubicBezTo>
                        <a:pt x="2341" y="2632"/>
                        <a:pt x="2389" y="2627"/>
                        <a:pt x="2436" y="2615"/>
                      </a:cubicBezTo>
                      <a:cubicBezTo>
                        <a:pt x="2610" y="2528"/>
                        <a:pt x="2718" y="2354"/>
                        <a:pt x="2675" y="2158"/>
                      </a:cubicBezTo>
                      <a:cubicBezTo>
                        <a:pt x="2653" y="1984"/>
                        <a:pt x="2566" y="1810"/>
                        <a:pt x="2457" y="1658"/>
                      </a:cubicBezTo>
                      <a:cubicBezTo>
                        <a:pt x="2349" y="1506"/>
                        <a:pt x="2262" y="1332"/>
                        <a:pt x="2218" y="1158"/>
                      </a:cubicBezTo>
                      <a:cubicBezTo>
                        <a:pt x="2153" y="832"/>
                        <a:pt x="2327" y="419"/>
                        <a:pt x="2109" y="158"/>
                      </a:cubicBezTo>
                      <a:cubicBezTo>
                        <a:pt x="1982" y="49"/>
                        <a:pt x="1839" y="0"/>
                        <a:pt x="169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81" name="Google Shape;881;p48"/>
              <p:cNvSpPr/>
              <p:nvPr/>
            </p:nvSpPr>
            <p:spPr>
              <a:xfrm flipH="1">
                <a:off x="3089082" y="1073835"/>
                <a:ext cx="259183" cy="181417"/>
              </a:xfrm>
              <a:custGeom>
                <a:avLst/>
                <a:gdLst/>
                <a:ahLst/>
                <a:cxnLst/>
                <a:rect l="l" t="t" r="r" b="b"/>
                <a:pathLst>
                  <a:path w="4666" h="3266" extrusionOk="0">
                    <a:moveTo>
                      <a:pt x="4128" y="1"/>
                    </a:moveTo>
                    <a:cubicBezTo>
                      <a:pt x="4068" y="1"/>
                      <a:pt x="4003" y="9"/>
                      <a:pt x="3936" y="25"/>
                    </a:cubicBezTo>
                    <a:cubicBezTo>
                      <a:pt x="2915" y="526"/>
                      <a:pt x="1936" y="1134"/>
                      <a:pt x="1066" y="1874"/>
                    </a:cubicBezTo>
                    <a:lnTo>
                      <a:pt x="1023" y="1917"/>
                    </a:lnTo>
                    <a:lnTo>
                      <a:pt x="675" y="2265"/>
                    </a:lnTo>
                    <a:cubicBezTo>
                      <a:pt x="370" y="2526"/>
                      <a:pt x="44" y="2852"/>
                      <a:pt x="1" y="3265"/>
                    </a:cubicBezTo>
                    <a:cubicBezTo>
                      <a:pt x="979" y="2678"/>
                      <a:pt x="1980" y="2113"/>
                      <a:pt x="2958" y="1526"/>
                    </a:cubicBezTo>
                    <a:cubicBezTo>
                      <a:pt x="3415" y="1265"/>
                      <a:pt x="4023" y="1004"/>
                      <a:pt x="4371" y="613"/>
                    </a:cubicBezTo>
                    <a:cubicBezTo>
                      <a:pt x="4666" y="244"/>
                      <a:pt x="4462" y="1"/>
                      <a:pt x="412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48"/>
              <p:cNvSpPr/>
              <p:nvPr/>
            </p:nvSpPr>
            <p:spPr>
              <a:xfrm flipH="1">
                <a:off x="3091415" y="1142825"/>
                <a:ext cx="61158" cy="43771"/>
              </a:xfrm>
              <a:custGeom>
                <a:avLst/>
                <a:gdLst/>
                <a:ahLst/>
                <a:cxnLst/>
                <a:rect l="l" t="t" r="r" b="b"/>
                <a:pathLst>
                  <a:path w="1101" h="788" extrusionOk="0">
                    <a:moveTo>
                      <a:pt x="562" y="112"/>
                    </a:moveTo>
                    <a:cubicBezTo>
                      <a:pt x="665" y="112"/>
                      <a:pt x="761" y="190"/>
                      <a:pt x="761" y="306"/>
                    </a:cubicBezTo>
                    <a:cubicBezTo>
                      <a:pt x="761" y="414"/>
                      <a:pt x="674" y="501"/>
                      <a:pt x="566" y="523"/>
                    </a:cubicBezTo>
                    <a:cubicBezTo>
                      <a:pt x="392" y="523"/>
                      <a:pt x="283" y="306"/>
                      <a:pt x="413" y="175"/>
                    </a:cubicBezTo>
                    <a:cubicBezTo>
                      <a:pt x="457" y="132"/>
                      <a:pt x="510" y="112"/>
                      <a:pt x="562" y="112"/>
                    </a:cubicBezTo>
                    <a:close/>
                    <a:moveTo>
                      <a:pt x="491" y="0"/>
                    </a:moveTo>
                    <a:cubicBezTo>
                      <a:pt x="406" y="0"/>
                      <a:pt x="322" y="15"/>
                      <a:pt x="240" y="45"/>
                    </a:cubicBezTo>
                    <a:cubicBezTo>
                      <a:pt x="0" y="327"/>
                      <a:pt x="153" y="740"/>
                      <a:pt x="500" y="784"/>
                    </a:cubicBezTo>
                    <a:cubicBezTo>
                      <a:pt x="520" y="786"/>
                      <a:pt x="540" y="788"/>
                      <a:pt x="559" y="788"/>
                    </a:cubicBezTo>
                    <a:cubicBezTo>
                      <a:pt x="877" y="788"/>
                      <a:pt x="1101" y="461"/>
                      <a:pt x="957" y="153"/>
                    </a:cubicBezTo>
                    <a:cubicBezTo>
                      <a:pt x="814" y="5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0466 L 0.38577 0.033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64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2" grpId="0"/>
      <p:bldP spid="8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5" name="Google Shape;1605;p67"/>
          <p:cNvSpPr txBox="1">
            <a:spLocks noGrp="1"/>
          </p:cNvSpPr>
          <p:nvPr>
            <p:ph type="title"/>
          </p:nvPr>
        </p:nvSpPr>
        <p:spPr>
          <a:xfrm>
            <a:off x="5063625" y="588385"/>
            <a:ext cx="4076036" cy="35845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Premier exemple de l’impact qu’aura le développement durable sur nos vies : Les appareils éléctroniques</a:t>
            </a:r>
            <a:endParaRPr dirty="0"/>
          </a:p>
        </p:txBody>
      </p:sp>
      <p:grpSp>
        <p:nvGrpSpPr>
          <p:cNvPr id="12" name="Google Shape;1590;p66">
            <a:extLst>
              <a:ext uri="{FF2B5EF4-FFF2-40B4-BE49-F238E27FC236}">
                <a16:creationId xmlns:a16="http://schemas.microsoft.com/office/drawing/2014/main" id="{57E90792-9837-420C-9740-153810FB5F22}"/>
              </a:ext>
            </a:extLst>
          </p:cNvPr>
          <p:cNvGrpSpPr>
            <a:grpSpLocks noChangeAspect="1"/>
          </p:cNvGrpSpPr>
          <p:nvPr/>
        </p:nvGrpSpPr>
        <p:grpSpPr>
          <a:xfrm>
            <a:off x="221822" y="318251"/>
            <a:ext cx="4451777" cy="3966993"/>
            <a:chOff x="4947912" y="1468658"/>
            <a:chExt cx="3111078" cy="2772292"/>
          </a:xfrm>
        </p:grpSpPr>
        <p:sp>
          <p:nvSpPr>
            <p:cNvPr id="13" name="Google Shape;1591;p66">
              <a:extLst>
                <a:ext uri="{FF2B5EF4-FFF2-40B4-BE49-F238E27FC236}">
                  <a16:creationId xmlns:a16="http://schemas.microsoft.com/office/drawing/2014/main" id="{BAC9DB16-8E73-4121-A41C-9B12974EA982}"/>
                </a:ext>
              </a:extLst>
            </p:cNvPr>
            <p:cNvSpPr/>
            <p:nvPr/>
          </p:nvSpPr>
          <p:spPr>
            <a:xfrm>
              <a:off x="5602470" y="3964375"/>
              <a:ext cx="1801975" cy="276575"/>
            </a:xfrm>
            <a:custGeom>
              <a:avLst/>
              <a:gdLst/>
              <a:ahLst/>
              <a:cxnLst/>
              <a:rect l="l" t="t" r="r" b="b"/>
              <a:pathLst>
                <a:path w="43671" h="14547" extrusionOk="0">
                  <a:moveTo>
                    <a:pt x="9743" y="142"/>
                  </a:moveTo>
                  <a:cubicBezTo>
                    <a:pt x="14594" y="142"/>
                    <a:pt x="23699" y="3731"/>
                    <a:pt x="29281" y="3731"/>
                  </a:cubicBezTo>
                  <a:cubicBezTo>
                    <a:pt x="34863" y="3731"/>
                    <a:pt x="41708" y="-855"/>
                    <a:pt x="43236" y="142"/>
                  </a:cubicBezTo>
                  <a:cubicBezTo>
                    <a:pt x="44764" y="1139"/>
                    <a:pt x="42040" y="7319"/>
                    <a:pt x="38451" y="9711"/>
                  </a:cubicBezTo>
                  <a:cubicBezTo>
                    <a:pt x="34863" y="12103"/>
                    <a:pt x="27287" y="14164"/>
                    <a:pt x="21705" y="14496"/>
                  </a:cubicBezTo>
                  <a:cubicBezTo>
                    <a:pt x="16123" y="14828"/>
                    <a:pt x="8548" y="13499"/>
                    <a:pt x="4959" y="11705"/>
                  </a:cubicBezTo>
                  <a:cubicBezTo>
                    <a:pt x="1371" y="9911"/>
                    <a:pt x="-623" y="5658"/>
                    <a:pt x="174" y="3731"/>
                  </a:cubicBezTo>
                  <a:cubicBezTo>
                    <a:pt x="971" y="1804"/>
                    <a:pt x="4892" y="142"/>
                    <a:pt x="9743" y="142"/>
                  </a:cubicBezTo>
                  <a:close/>
                </a:path>
              </a:pathLst>
            </a:custGeom>
            <a:solidFill>
              <a:srgbClr val="072B33">
                <a:alpha val="10420"/>
              </a:srgbClr>
            </a:solidFill>
            <a:ln>
              <a:noFill/>
            </a:ln>
          </p:spPr>
        </p:sp>
        <p:grpSp>
          <p:nvGrpSpPr>
            <p:cNvPr id="14" name="Google Shape;1592;p66">
              <a:extLst>
                <a:ext uri="{FF2B5EF4-FFF2-40B4-BE49-F238E27FC236}">
                  <a16:creationId xmlns:a16="http://schemas.microsoft.com/office/drawing/2014/main" id="{2CF3D824-B806-4CC8-A6D8-005E9DF52F37}"/>
                </a:ext>
              </a:extLst>
            </p:cNvPr>
            <p:cNvGrpSpPr/>
            <p:nvPr/>
          </p:nvGrpSpPr>
          <p:grpSpPr>
            <a:xfrm>
              <a:off x="4947912" y="1468658"/>
              <a:ext cx="3111078" cy="2630141"/>
              <a:chOff x="5090400" y="1381750"/>
              <a:chExt cx="2815200" cy="2380003"/>
            </a:xfrm>
          </p:grpSpPr>
          <p:sp>
            <p:nvSpPr>
              <p:cNvPr id="15" name="Google Shape;1593;p66">
                <a:extLst>
                  <a:ext uri="{FF2B5EF4-FFF2-40B4-BE49-F238E27FC236}">
                    <a16:creationId xmlns:a16="http://schemas.microsoft.com/office/drawing/2014/main" id="{1DDA6081-B293-4AAD-91C0-544D437C72FF}"/>
                  </a:ext>
                </a:extLst>
              </p:cNvPr>
              <p:cNvSpPr/>
              <p:nvPr/>
            </p:nvSpPr>
            <p:spPr>
              <a:xfrm>
                <a:off x="5983950" y="3355103"/>
                <a:ext cx="1028100" cy="364800"/>
              </a:xfrm>
              <a:prstGeom prst="trapezoid">
                <a:avLst>
                  <a:gd name="adj" fmla="val 18467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594;p66">
                <a:extLst>
                  <a:ext uri="{FF2B5EF4-FFF2-40B4-BE49-F238E27FC236}">
                    <a16:creationId xmlns:a16="http://schemas.microsoft.com/office/drawing/2014/main" id="{5B51BCB9-751B-465C-9379-9CAE793BD097}"/>
                  </a:ext>
                </a:extLst>
              </p:cNvPr>
              <p:cNvSpPr/>
              <p:nvPr/>
            </p:nvSpPr>
            <p:spPr>
              <a:xfrm>
                <a:off x="5090850" y="1381750"/>
                <a:ext cx="2814300" cy="2021100"/>
              </a:xfrm>
              <a:prstGeom prst="roundRect">
                <a:avLst>
                  <a:gd name="adj" fmla="val 581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595;p66">
                <a:extLst>
                  <a:ext uri="{FF2B5EF4-FFF2-40B4-BE49-F238E27FC236}">
                    <a16:creationId xmlns:a16="http://schemas.microsoft.com/office/drawing/2014/main" id="{AD9FE351-2BBD-4063-8AFF-EDFF2B0CFF64}"/>
                  </a:ext>
                </a:extLst>
              </p:cNvPr>
              <p:cNvSpPr/>
              <p:nvPr/>
            </p:nvSpPr>
            <p:spPr>
              <a:xfrm rot="10800000">
                <a:off x="5090400" y="3127925"/>
                <a:ext cx="2815200" cy="274800"/>
              </a:xfrm>
              <a:prstGeom prst="round2SameRect">
                <a:avLst>
                  <a:gd name="adj1" fmla="val 41621"/>
                  <a:gd name="adj2" fmla="val 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596;p66">
                <a:extLst>
                  <a:ext uri="{FF2B5EF4-FFF2-40B4-BE49-F238E27FC236}">
                    <a16:creationId xmlns:a16="http://schemas.microsoft.com/office/drawing/2014/main" id="{9A45699C-D23D-44B0-BCD3-CC326436A3F0}"/>
                  </a:ext>
                </a:extLst>
              </p:cNvPr>
              <p:cNvSpPr/>
              <p:nvPr/>
            </p:nvSpPr>
            <p:spPr>
              <a:xfrm>
                <a:off x="6430650" y="3197975"/>
                <a:ext cx="134700" cy="1347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597;p66">
                <a:extLst>
                  <a:ext uri="{FF2B5EF4-FFF2-40B4-BE49-F238E27FC236}">
                    <a16:creationId xmlns:a16="http://schemas.microsoft.com/office/drawing/2014/main" id="{81D1D516-C851-4C21-AF82-4532648D42EB}"/>
                  </a:ext>
                </a:extLst>
              </p:cNvPr>
              <p:cNvSpPr/>
              <p:nvPr/>
            </p:nvSpPr>
            <p:spPr>
              <a:xfrm>
                <a:off x="5929800" y="3694853"/>
                <a:ext cx="1136400" cy="66900"/>
              </a:xfrm>
              <a:prstGeom prst="roundRect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0556B21-578F-4909-8A5F-2DBF997A28B0}"/>
              </a:ext>
            </a:extLst>
          </p:cNvPr>
          <p:cNvSpPr/>
          <p:nvPr/>
        </p:nvSpPr>
        <p:spPr>
          <a:xfrm>
            <a:off x="372533" y="524416"/>
            <a:ext cx="4131734" cy="23765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4FEC8C8-4D3B-4C87-8419-FFF4C5BAE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964" y="524219"/>
            <a:ext cx="952500" cy="9525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6F837F1-EBF0-4B23-8B25-56D3E38BA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483" y="1555466"/>
            <a:ext cx="1130481" cy="113048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C89364F-4918-4AC6-B34F-71E992EF56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230" y="1853756"/>
            <a:ext cx="857250" cy="85725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6B3CE694-A16B-41FC-95CD-18C2DBCE41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4408" y="1806131"/>
            <a:ext cx="952500" cy="9525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5C71843-DD4E-44AB-A2A2-F4105A1C76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0464" y="1704401"/>
            <a:ext cx="857250" cy="85725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1CBD059B-F082-4B00-98AE-3C707DD4A0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161" y="616927"/>
            <a:ext cx="1030664" cy="103066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BD8BD0F-5C6E-4F7F-9FF8-2C57A428EE17}"/>
              </a:ext>
            </a:extLst>
          </p:cNvPr>
          <p:cNvSpPr/>
          <p:nvPr/>
        </p:nvSpPr>
        <p:spPr>
          <a:xfrm>
            <a:off x="1549195" y="613531"/>
            <a:ext cx="2918402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2">
            <a:spAutoFit/>
          </a:bodyPr>
          <a:lstStyle/>
          <a:p>
            <a:pPr algn="ctr"/>
            <a:r>
              <a:rPr lang="fr-FR" sz="5400" b="1" dirty="0">
                <a:ln w="66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rPr>
              <a:t>27</a:t>
            </a:r>
          </a:p>
          <a:p>
            <a:pPr algn="ctr"/>
            <a:endParaRPr lang="fr-FR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fr-FR" sz="2800" b="1" dirty="0">
                <a:solidFill>
                  <a:schemeClr val="accent1"/>
                </a:solidFill>
                <a:latin typeface="Prompt"/>
                <a:sym typeface="Prompt"/>
              </a:rPr>
              <a:t>métaux critiques 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BCA1302A-472E-4B07-AEBA-D326D5B21E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2506" y="1814944"/>
            <a:ext cx="928106" cy="928106"/>
          </a:xfrm>
          <a:prstGeom prst="rect">
            <a:avLst/>
          </a:prstGeom>
        </p:spPr>
      </p:pic>
      <p:pic>
        <p:nvPicPr>
          <p:cNvPr id="31" name="Graphique 30" descr="Graphique à barres avec tendance à la hausse">
            <a:extLst>
              <a:ext uri="{FF2B5EF4-FFF2-40B4-BE49-F238E27FC236}">
                <a16:creationId xmlns:a16="http://schemas.microsoft.com/office/drawing/2014/main" id="{B8444229-021D-4BD6-AD1B-E124C44FA30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15043" y="731988"/>
            <a:ext cx="1620000" cy="1620000"/>
          </a:xfrm>
          <a:prstGeom prst="rect">
            <a:avLst/>
          </a:prstGeom>
        </p:spPr>
      </p:pic>
      <p:pic>
        <p:nvPicPr>
          <p:cNvPr id="1601" name="Graphique 1600" descr="Graphique à barres avec tendance à la baisse">
            <a:extLst>
              <a:ext uri="{FF2B5EF4-FFF2-40B4-BE49-F238E27FC236}">
                <a16:creationId xmlns:a16="http://schemas.microsoft.com/office/drawing/2014/main" id="{29FCED8B-0D8E-4D9B-94A7-60331CF54A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672597" y="648575"/>
            <a:ext cx="1620000" cy="1620000"/>
          </a:xfrm>
          <a:prstGeom prst="rect">
            <a:avLst/>
          </a:prstGeom>
        </p:spPr>
      </p:pic>
      <p:sp>
        <p:nvSpPr>
          <p:cNvPr id="1602" name="ZoneTexte 1601">
            <a:extLst>
              <a:ext uri="{FF2B5EF4-FFF2-40B4-BE49-F238E27FC236}">
                <a16:creationId xmlns:a16="http://schemas.microsoft.com/office/drawing/2014/main" id="{7AF71A09-3F80-4F15-8A56-BB111E5D15FD}"/>
              </a:ext>
            </a:extLst>
          </p:cNvPr>
          <p:cNvSpPr txBox="1"/>
          <p:nvPr/>
        </p:nvSpPr>
        <p:spPr>
          <a:xfrm>
            <a:off x="510765" y="2206925"/>
            <a:ext cx="210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dk1"/>
                </a:solidFill>
                <a:latin typeface="Prompt"/>
                <a:sym typeface="Prompt"/>
              </a:rPr>
              <a:t>Croissance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2C8A455-C8E0-4DB7-8466-F480AA35864F}"/>
              </a:ext>
            </a:extLst>
          </p:cNvPr>
          <p:cNvSpPr txBox="1"/>
          <p:nvPr/>
        </p:nvSpPr>
        <p:spPr>
          <a:xfrm>
            <a:off x="2592121" y="2219237"/>
            <a:ext cx="21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dk1"/>
                </a:solidFill>
                <a:latin typeface="Prompt"/>
                <a:sym typeface="Prompt"/>
              </a:rPr>
              <a:t>Ressource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273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xit" presetSubtype="3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xit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3" presetClass="exit" presetSubtype="3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950"/>
                            </p:stCondLst>
                            <p:childTnLst>
                              <p:par>
                                <p:cTn id="1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950"/>
                            </p:stCondLst>
                            <p:childTnLst>
                              <p:par>
                                <p:cTn id="1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5" grpId="0"/>
      <p:bldP spid="25" grpId="0"/>
      <p:bldP spid="25" grpId="1"/>
      <p:bldP spid="160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8"/>
          <p:cNvSpPr txBox="1">
            <a:spLocks noGrp="1"/>
          </p:cNvSpPr>
          <p:nvPr>
            <p:ph type="title"/>
          </p:nvPr>
        </p:nvSpPr>
        <p:spPr>
          <a:xfrm>
            <a:off x="150539" y="-105480"/>
            <a:ext cx="6581983" cy="12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Horizon 2050</a:t>
            </a:r>
            <a:endParaRPr sz="6600" dirty="0"/>
          </a:p>
        </p:txBody>
      </p:sp>
      <p:grpSp>
        <p:nvGrpSpPr>
          <p:cNvPr id="558" name="Google Shape;558;p38"/>
          <p:cNvGrpSpPr/>
          <p:nvPr/>
        </p:nvGrpSpPr>
        <p:grpSpPr>
          <a:xfrm>
            <a:off x="5713158" y="433425"/>
            <a:ext cx="2602522" cy="1674233"/>
            <a:chOff x="3742650" y="1557625"/>
            <a:chExt cx="2730300" cy="1756250"/>
          </a:xfrm>
        </p:grpSpPr>
        <p:sp>
          <p:nvSpPr>
            <p:cNvPr id="559" name="Google Shape;559;p38"/>
            <p:cNvSpPr/>
            <p:nvPr/>
          </p:nvSpPr>
          <p:spPr>
            <a:xfrm>
              <a:off x="3845625" y="1764100"/>
              <a:ext cx="2595625" cy="743450"/>
            </a:xfrm>
            <a:custGeom>
              <a:avLst/>
              <a:gdLst/>
              <a:ahLst/>
              <a:cxnLst/>
              <a:rect l="l" t="t" r="r" b="b"/>
              <a:pathLst>
                <a:path w="103825" h="29738" extrusionOk="0">
                  <a:moveTo>
                    <a:pt x="60404" y="0"/>
                  </a:moveTo>
                  <a:cubicBezTo>
                    <a:pt x="51062" y="0"/>
                    <a:pt x="42471" y="1390"/>
                    <a:pt x="37601" y="1840"/>
                  </a:cubicBezTo>
                  <a:cubicBezTo>
                    <a:pt x="29257" y="2650"/>
                    <a:pt x="28306" y="13670"/>
                    <a:pt x="14893" y="15254"/>
                  </a:cubicBezTo>
                  <a:cubicBezTo>
                    <a:pt x="1479" y="16803"/>
                    <a:pt x="0" y="23703"/>
                    <a:pt x="0" y="23703"/>
                  </a:cubicBezTo>
                  <a:cubicBezTo>
                    <a:pt x="16650" y="27966"/>
                    <a:pt x="46336" y="29737"/>
                    <a:pt x="69253" y="29737"/>
                  </a:cubicBezTo>
                  <a:cubicBezTo>
                    <a:pt x="86460" y="29737"/>
                    <a:pt x="99851" y="28739"/>
                    <a:pt x="101043" y="27048"/>
                  </a:cubicBezTo>
                  <a:cubicBezTo>
                    <a:pt x="103825" y="23140"/>
                    <a:pt x="95938" y="8529"/>
                    <a:pt x="80659" y="3037"/>
                  </a:cubicBezTo>
                  <a:cubicBezTo>
                    <a:pt x="74259" y="722"/>
                    <a:pt x="67137" y="0"/>
                    <a:pt x="604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4776825" y="1557625"/>
              <a:ext cx="164200" cy="135675"/>
            </a:xfrm>
            <a:custGeom>
              <a:avLst/>
              <a:gdLst/>
              <a:ahLst/>
              <a:cxnLst/>
              <a:rect l="l" t="t" r="r" b="b"/>
              <a:pathLst>
                <a:path w="6568" h="5427" extrusionOk="0">
                  <a:moveTo>
                    <a:pt x="3237" y="664"/>
                  </a:moveTo>
                  <a:cubicBezTo>
                    <a:pt x="3898" y="664"/>
                    <a:pt x="4593" y="1187"/>
                    <a:pt x="4930" y="2002"/>
                  </a:cubicBezTo>
                  <a:cubicBezTo>
                    <a:pt x="5388" y="3023"/>
                    <a:pt x="5106" y="4114"/>
                    <a:pt x="4331" y="4466"/>
                  </a:cubicBezTo>
                  <a:lnTo>
                    <a:pt x="4296" y="4466"/>
                  </a:lnTo>
                  <a:cubicBezTo>
                    <a:pt x="4145" y="4528"/>
                    <a:pt x="3985" y="4558"/>
                    <a:pt x="3824" y="4558"/>
                  </a:cubicBezTo>
                  <a:cubicBezTo>
                    <a:pt x="3158" y="4558"/>
                    <a:pt x="2453" y="4055"/>
                    <a:pt x="2113" y="3234"/>
                  </a:cubicBezTo>
                  <a:cubicBezTo>
                    <a:pt x="1656" y="2213"/>
                    <a:pt x="1937" y="1121"/>
                    <a:pt x="2747" y="769"/>
                  </a:cubicBezTo>
                  <a:cubicBezTo>
                    <a:pt x="2904" y="698"/>
                    <a:pt x="3070" y="664"/>
                    <a:pt x="3237" y="664"/>
                  </a:cubicBezTo>
                  <a:close/>
                  <a:moveTo>
                    <a:pt x="3286" y="1"/>
                  </a:moveTo>
                  <a:cubicBezTo>
                    <a:pt x="2943" y="1"/>
                    <a:pt x="2593" y="67"/>
                    <a:pt x="2254" y="206"/>
                  </a:cubicBezTo>
                  <a:cubicBezTo>
                    <a:pt x="1" y="1121"/>
                    <a:pt x="1" y="4290"/>
                    <a:pt x="2219" y="5205"/>
                  </a:cubicBezTo>
                  <a:cubicBezTo>
                    <a:pt x="2579" y="5357"/>
                    <a:pt x="2939" y="5426"/>
                    <a:pt x="3286" y="5426"/>
                  </a:cubicBezTo>
                  <a:cubicBezTo>
                    <a:pt x="5110" y="5426"/>
                    <a:pt x="6568" y="3513"/>
                    <a:pt x="5740" y="1649"/>
                  </a:cubicBezTo>
                  <a:cubicBezTo>
                    <a:pt x="5315" y="616"/>
                    <a:pt x="4332" y="1"/>
                    <a:pt x="32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4532150" y="1601425"/>
              <a:ext cx="800975" cy="452500"/>
            </a:xfrm>
            <a:custGeom>
              <a:avLst/>
              <a:gdLst/>
              <a:ahLst/>
              <a:cxnLst/>
              <a:rect l="l" t="t" r="r" b="b"/>
              <a:pathLst>
                <a:path w="32039" h="18100" extrusionOk="0">
                  <a:moveTo>
                    <a:pt x="17461" y="1"/>
                  </a:moveTo>
                  <a:cubicBezTo>
                    <a:pt x="13865" y="1"/>
                    <a:pt x="11532" y="2757"/>
                    <a:pt x="6267" y="5390"/>
                  </a:cubicBezTo>
                  <a:cubicBezTo>
                    <a:pt x="1" y="8523"/>
                    <a:pt x="353" y="18099"/>
                    <a:pt x="353" y="18099"/>
                  </a:cubicBezTo>
                  <a:cubicBezTo>
                    <a:pt x="353" y="18099"/>
                    <a:pt x="18132" y="17923"/>
                    <a:pt x="32039" y="10952"/>
                  </a:cubicBezTo>
                  <a:cubicBezTo>
                    <a:pt x="31334" y="4686"/>
                    <a:pt x="24716" y="1728"/>
                    <a:pt x="19681" y="320"/>
                  </a:cubicBezTo>
                  <a:cubicBezTo>
                    <a:pt x="18876" y="100"/>
                    <a:pt x="18146" y="1"/>
                    <a:pt x="174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4585850" y="1700950"/>
              <a:ext cx="80100" cy="117075"/>
            </a:xfrm>
            <a:custGeom>
              <a:avLst/>
              <a:gdLst/>
              <a:ahLst/>
              <a:cxnLst/>
              <a:rect l="l" t="t" r="r" b="b"/>
              <a:pathLst>
                <a:path w="3204" h="4683" extrusionOk="0">
                  <a:moveTo>
                    <a:pt x="317" y="0"/>
                  </a:moveTo>
                  <a:lnTo>
                    <a:pt x="0" y="247"/>
                  </a:lnTo>
                  <a:lnTo>
                    <a:pt x="528" y="1162"/>
                  </a:lnTo>
                  <a:lnTo>
                    <a:pt x="423" y="2042"/>
                  </a:lnTo>
                  <a:lnTo>
                    <a:pt x="1936" y="4683"/>
                  </a:lnTo>
                  <a:lnTo>
                    <a:pt x="3204" y="3838"/>
                  </a:lnTo>
                  <a:lnTo>
                    <a:pt x="1831" y="1409"/>
                  </a:lnTo>
                  <a:lnTo>
                    <a:pt x="880" y="916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5041775" y="1712400"/>
              <a:ext cx="104750" cy="98600"/>
            </a:xfrm>
            <a:custGeom>
              <a:avLst/>
              <a:gdLst/>
              <a:ahLst/>
              <a:cxnLst/>
              <a:rect l="l" t="t" r="r" b="b"/>
              <a:pathLst>
                <a:path w="4190" h="3944" extrusionOk="0">
                  <a:moveTo>
                    <a:pt x="3873" y="0"/>
                  </a:moveTo>
                  <a:lnTo>
                    <a:pt x="3134" y="704"/>
                  </a:lnTo>
                  <a:lnTo>
                    <a:pt x="2218" y="810"/>
                  </a:lnTo>
                  <a:lnTo>
                    <a:pt x="0" y="2887"/>
                  </a:lnTo>
                  <a:lnTo>
                    <a:pt x="1092" y="3943"/>
                  </a:lnTo>
                  <a:lnTo>
                    <a:pt x="3169" y="2042"/>
                  </a:lnTo>
                  <a:lnTo>
                    <a:pt x="3450" y="1021"/>
                  </a:lnTo>
                  <a:lnTo>
                    <a:pt x="4190" y="247"/>
                  </a:lnTo>
                  <a:lnTo>
                    <a:pt x="38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8"/>
            <p:cNvSpPr/>
            <p:nvPr/>
          </p:nvSpPr>
          <p:spPr>
            <a:xfrm>
              <a:off x="4734600" y="1912200"/>
              <a:ext cx="58975" cy="85400"/>
            </a:xfrm>
            <a:custGeom>
              <a:avLst/>
              <a:gdLst/>
              <a:ahLst/>
              <a:cxnLst/>
              <a:rect l="l" t="t" r="r" b="b"/>
              <a:pathLst>
                <a:path w="2359" h="3416" extrusionOk="0">
                  <a:moveTo>
                    <a:pt x="1936" y="0"/>
                  </a:moveTo>
                  <a:lnTo>
                    <a:pt x="1479" y="951"/>
                  </a:lnTo>
                  <a:lnTo>
                    <a:pt x="704" y="1373"/>
                  </a:lnTo>
                  <a:lnTo>
                    <a:pt x="0" y="2852"/>
                  </a:lnTo>
                  <a:lnTo>
                    <a:pt x="1408" y="3415"/>
                  </a:lnTo>
                  <a:lnTo>
                    <a:pt x="2007" y="2183"/>
                  </a:lnTo>
                  <a:lnTo>
                    <a:pt x="1901" y="1127"/>
                  </a:lnTo>
                  <a:lnTo>
                    <a:pt x="2359" y="141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5098300" y="1823350"/>
              <a:ext cx="159125" cy="135200"/>
            </a:xfrm>
            <a:custGeom>
              <a:avLst/>
              <a:gdLst/>
              <a:ahLst/>
              <a:cxnLst/>
              <a:rect l="l" t="t" r="r" b="b"/>
              <a:pathLst>
                <a:path w="6365" h="5408" extrusionOk="0">
                  <a:moveTo>
                    <a:pt x="3836" y="841"/>
                  </a:moveTo>
                  <a:cubicBezTo>
                    <a:pt x="3978" y="841"/>
                    <a:pt x="4118" y="865"/>
                    <a:pt x="4252" y="914"/>
                  </a:cubicBezTo>
                  <a:cubicBezTo>
                    <a:pt x="5062" y="1230"/>
                    <a:pt x="5379" y="2322"/>
                    <a:pt x="4956" y="3378"/>
                  </a:cubicBezTo>
                  <a:cubicBezTo>
                    <a:pt x="4640" y="4213"/>
                    <a:pt x="3922" y="4766"/>
                    <a:pt x="3248" y="4766"/>
                  </a:cubicBezTo>
                  <a:cubicBezTo>
                    <a:pt x="3098" y="4766"/>
                    <a:pt x="2950" y="4738"/>
                    <a:pt x="2809" y="4681"/>
                  </a:cubicBezTo>
                  <a:cubicBezTo>
                    <a:pt x="1999" y="4399"/>
                    <a:pt x="1682" y="3308"/>
                    <a:pt x="2105" y="2251"/>
                  </a:cubicBezTo>
                  <a:cubicBezTo>
                    <a:pt x="2425" y="1378"/>
                    <a:pt x="3155" y="841"/>
                    <a:pt x="3836" y="841"/>
                  </a:cubicBezTo>
                  <a:close/>
                  <a:moveTo>
                    <a:pt x="3289" y="0"/>
                  </a:moveTo>
                  <a:cubicBezTo>
                    <a:pt x="1477" y="0"/>
                    <a:pt x="1" y="1895"/>
                    <a:pt x="802" y="3765"/>
                  </a:cubicBezTo>
                  <a:cubicBezTo>
                    <a:pt x="1272" y="4861"/>
                    <a:pt x="2283" y="5407"/>
                    <a:pt x="3292" y="5407"/>
                  </a:cubicBezTo>
                  <a:cubicBezTo>
                    <a:pt x="4325" y="5407"/>
                    <a:pt x="5356" y="4835"/>
                    <a:pt x="5801" y="3695"/>
                  </a:cubicBezTo>
                  <a:cubicBezTo>
                    <a:pt x="6365" y="2322"/>
                    <a:pt x="5696" y="773"/>
                    <a:pt x="4323" y="209"/>
                  </a:cubicBezTo>
                  <a:cubicBezTo>
                    <a:pt x="3975" y="66"/>
                    <a:pt x="3626" y="0"/>
                    <a:pt x="32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4533900" y="2077975"/>
              <a:ext cx="140850" cy="65000"/>
            </a:xfrm>
            <a:custGeom>
              <a:avLst/>
              <a:gdLst/>
              <a:ahLst/>
              <a:cxnLst/>
              <a:rect l="l" t="t" r="r" b="b"/>
              <a:pathLst>
                <a:path w="5634" h="2600" extrusionOk="0">
                  <a:moveTo>
                    <a:pt x="2826" y="0"/>
                  </a:moveTo>
                  <a:cubicBezTo>
                    <a:pt x="1816" y="0"/>
                    <a:pt x="842" y="313"/>
                    <a:pt x="177" y="1150"/>
                  </a:cubicBezTo>
                  <a:cubicBezTo>
                    <a:pt x="107" y="1220"/>
                    <a:pt x="36" y="1291"/>
                    <a:pt x="36" y="1396"/>
                  </a:cubicBezTo>
                  <a:cubicBezTo>
                    <a:pt x="1" y="1643"/>
                    <a:pt x="247" y="1783"/>
                    <a:pt x="423" y="1889"/>
                  </a:cubicBezTo>
                  <a:cubicBezTo>
                    <a:pt x="1314" y="2351"/>
                    <a:pt x="2267" y="2597"/>
                    <a:pt x="3253" y="2597"/>
                  </a:cubicBezTo>
                  <a:cubicBezTo>
                    <a:pt x="3319" y="2597"/>
                    <a:pt x="3385" y="2595"/>
                    <a:pt x="3451" y="2593"/>
                  </a:cubicBezTo>
                  <a:cubicBezTo>
                    <a:pt x="3505" y="2598"/>
                    <a:pt x="3559" y="2600"/>
                    <a:pt x="3614" y="2600"/>
                  </a:cubicBezTo>
                  <a:cubicBezTo>
                    <a:pt x="3988" y="2600"/>
                    <a:pt x="4376" y="2496"/>
                    <a:pt x="4683" y="2312"/>
                  </a:cubicBezTo>
                  <a:cubicBezTo>
                    <a:pt x="5106" y="1995"/>
                    <a:pt x="5388" y="1572"/>
                    <a:pt x="5564" y="1115"/>
                  </a:cubicBezTo>
                  <a:cubicBezTo>
                    <a:pt x="5634" y="1009"/>
                    <a:pt x="5634" y="938"/>
                    <a:pt x="5634" y="868"/>
                  </a:cubicBezTo>
                  <a:cubicBezTo>
                    <a:pt x="5634" y="692"/>
                    <a:pt x="5458" y="622"/>
                    <a:pt x="5317" y="551"/>
                  </a:cubicBezTo>
                  <a:cubicBezTo>
                    <a:pt x="4572" y="227"/>
                    <a:pt x="3686" y="0"/>
                    <a:pt x="28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8"/>
            <p:cNvSpPr/>
            <p:nvPr/>
          </p:nvSpPr>
          <p:spPr>
            <a:xfrm>
              <a:off x="4336750" y="2029025"/>
              <a:ext cx="152300" cy="110625"/>
            </a:xfrm>
            <a:custGeom>
              <a:avLst/>
              <a:gdLst/>
              <a:ahLst/>
              <a:cxnLst/>
              <a:rect l="l" t="t" r="r" b="b"/>
              <a:pathLst>
                <a:path w="6092" h="4425" extrusionOk="0">
                  <a:moveTo>
                    <a:pt x="3803" y="1"/>
                  </a:moveTo>
                  <a:cubicBezTo>
                    <a:pt x="3744" y="1"/>
                    <a:pt x="3686" y="4"/>
                    <a:pt x="3627" y="10"/>
                  </a:cubicBezTo>
                  <a:cubicBezTo>
                    <a:pt x="3416" y="80"/>
                    <a:pt x="3204" y="186"/>
                    <a:pt x="3028" y="326"/>
                  </a:cubicBezTo>
                  <a:cubicBezTo>
                    <a:pt x="1761" y="1312"/>
                    <a:pt x="740" y="2580"/>
                    <a:pt x="71" y="4094"/>
                  </a:cubicBezTo>
                  <a:cubicBezTo>
                    <a:pt x="36" y="4164"/>
                    <a:pt x="1" y="4305"/>
                    <a:pt x="71" y="4375"/>
                  </a:cubicBezTo>
                  <a:cubicBezTo>
                    <a:pt x="121" y="4400"/>
                    <a:pt x="171" y="4425"/>
                    <a:pt x="220" y="4425"/>
                  </a:cubicBezTo>
                  <a:cubicBezTo>
                    <a:pt x="241" y="4425"/>
                    <a:pt x="262" y="4421"/>
                    <a:pt x="282" y="4410"/>
                  </a:cubicBezTo>
                  <a:cubicBezTo>
                    <a:pt x="1515" y="4305"/>
                    <a:pt x="2747" y="4058"/>
                    <a:pt x="3979" y="3741"/>
                  </a:cubicBezTo>
                  <a:cubicBezTo>
                    <a:pt x="4366" y="3671"/>
                    <a:pt x="4754" y="3495"/>
                    <a:pt x="5106" y="3249"/>
                  </a:cubicBezTo>
                  <a:cubicBezTo>
                    <a:pt x="5317" y="3037"/>
                    <a:pt x="5493" y="2791"/>
                    <a:pt x="5634" y="2544"/>
                  </a:cubicBezTo>
                  <a:cubicBezTo>
                    <a:pt x="5810" y="2157"/>
                    <a:pt x="5951" y="1770"/>
                    <a:pt x="5986" y="1383"/>
                  </a:cubicBezTo>
                  <a:cubicBezTo>
                    <a:pt x="6091" y="784"/>
                    <a:pt x="5070" y="467"/>
                    <a:pt x="4648" y="221"/>
                  </a:cubicBezTo>
                  <a:cubicBezTo>
                    <a:pt x="4384" y="74"/>
                    <a:pt x="4095" y="1"/>
                    <a:pt x="3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8"/>
            <p:cNvSpPr/>
            <p:nvPr/>
          </p:nvSpPr>
          <p:spPr>
            <a:xfrm>
              <a:off x="4719625" y="2063575"/>
              <a:ext cx="44925" cy="27525"/>
            </a:xfrm>
            <a:custGeom>
              <a:avLst/>
              <a:gdLst/>
              <a:ahLst/>
              <a:cxnLst/>
              <a:rect l="l" t="t" r="r" b="b"/>
              <a:pathLst>
                <a:path w="1797" h="1101" extrusionOk="0">
                  <a:moveTo>
                    <a:pt x="669" y="1"/>
                  </a:moveTo>
                  <a:cubicBezTo>
                    <a:pt x="353" y="71"/>
                    <a:pt x="106" y="317"/>
                    <a:pt x="36" y="599"/>
                  </a:cubicBezTo>
                  <a:cubicBezTo>
                    <a:pt x="1" y="670"/>
                    <a:pt x="1" y="705"/>
                    <a:pt x="36" y="775"/>
                  </a:cubicBezTo>
                  <a:cubicBezTo>
                    <a:pt x="71" y="810"/>
                    <a:pt x="106" y="846"/>
                    <a:pt x="177" y="881"/>
                  </a:cubicBezTo>
                  <a:cubicBezTo>
                    <a:pt x="411" y="1027"/>
                    <a:pt x="695" y="1101"/>
                    <a:pt x="987" y="1101"/>
                  </a:cubicBezTo>
                  <a:cubicBezTo>
                    <a:pt x="1045" y="1101"/>
                    <a:pt x="1104" y="1098"/>
                    <a:pt x="1162" y="1092"/>
                  </a:cubicBezTo>
                  <a:cubicBezTo>
                    <a:pt x="1514" y="1057"/>
                    <a:pt x="1796" y="670"/>
                    <a:pt x="1655" y="353"/>
                  </a:cubicBezTo>
                  <a:cubicBezTo>
                    <a:pt x="1514" y="36"/>
                    <a:pt x="1162" y="36"/>
                    <a:pt x="845" y="36"/>
                  </a:cubicBezTo>
                  <a:lnTo>
                    <a:pt x="66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5253000" y="1951800"/>
              <a:ext cx="103900" cy="61950"/>
            </a:xfrm>
            <a:custGeom>
              <a:avLst/>
              <a:gdLst/>
              <a:ahLst/>
              <a:cxnLst/>
              <a:rect l="l" t="t" r="r" b="b"/>
              <a:pathLst>
                <a:path w="4156" h="2478" extrusionOk="0">
                  <a:moveTo>
                    <a:pt x="3909" y="0"/>
                  </a:moveTo>
                  <a:cubicBezTo>
                    <a:pt x="3909" y="0"/>
                    <a:pt x="599" y="36"/>
                    <a:pt x="177" y="564"/>
                  </a:cubicBezTo>
                  <a:cubicBezTo>
                    <a:pt x="1" y="775"/>
                    <a:pt x="1" y="2148"/>
                    <a:pt x="247" y="2394"/>
                  </a:cubicBezTo>
                  <a:cubicBezTo>
                    <a:pt x="306" y="2454"/>
                    <a:pt x="511" y="2477"/>
                    <a:pt x="797" y="2477"/>
                  </a:cubicBezTo>
                  <a:cubicBezTo>
                    <a:pt x="1868" y="2477"/>
                    <a:pt x="4085" y="2148"/>
                    <a:pt x="4085" y="2148"/>
                  </a:cubicBezTo>
                  <a:lnTo>
                    <a:pt x="4155" y="1338"/>
                  </a:lnTo>
                  <a:lnTo>
                    <a:pt x="3099" y="1620"/>
                  </a:lnTo>
                  <a:lnTo>
                    <a:pt x="3028" y="881"/>
                  </a:lnTo>
                  <a:lnTo>
                    <a:pt x="4085" y="669"/>
                  </a:lnTo>
                  <a:lnTo>
                    <a:pt x="390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8"/>
            <p:cNvSpPr/>
            <p:nvPr/>
          </p:nvSpPr>
          <p:spPr>
            <a:xfrm>
              <a:off x="4686175" y="2130475"/>
              <a:ext cx="106525" cy="96925"/>
            </a:xfrm>
            <a:custGeom>
              <a:avLst/>
              <a:gdLst/>
              <a:ahLst/>
              <a:cxnLst/>
              <a:rect l="l" t="t" r="r" b="b"/>
              <a:pathLst>
                <a:path w="4261" h="3877" extrusionOk="0">
                  <a:moveTo>
                    <a:pt x="1303" y="0"/>
                  </a:moveTo>
                  <a:lnTo>
                    <a:pt x="705" y="528"/>
                  </a:lnTo>
                  <a:lnTo>
                    <a:pt x="1655" y="1092"/>
                  </a:lnTo>
                  <a:lnTo>
                    <a:pt x="1198" y="1655"/>
                  </a:lnTo>
                  <a:lnTo>
                    <a:pt x="318" y="1057"/>
                  </a:lnTo>
                  <a:lnTo>
                    <a:pt x="1" y="1690"/>
                  </a:lnTo>
                  <a:cubicBezTo>
                    <a:pt x="1" y="1690"/>
                    <a:pt x="2254" y="3877"/>
                    <a:pt x="2981" y="3877"/>
                  </a:cubicBezTo>
                  <a:cubicBezTo>
                    <a:pt x="2997" y="3877"/>
                    <a:pt x="3013" y="3875"/>
                    <a:pt x="3028" y="3873"/>
                  </a:cubicBezTo>
                  <a:cubicBezTo>
                    <a:pt x="3310" y="3803"/>
                    <a:pt x="4261" y="2852"/>
                    <a:pt x="4261" y="2465"/>
                  </a:cubicBezTo>
                  <a:cubicBezTo>
                    <a:pt x="4261" y="2113"/>
                    <a:pt x="1303" y="0"/>
                    <a:pt x="13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4947600" y="2034750"/>
              <a:ext cx="187500" cy="35975"/>
            </a:xfrm>
            <a:custGeom>
              <a:avLst/>
              <a:gdLst/>
              <a:ahLst/>
              <a:cxnLst/>
              <a:rect l="l" t="t" r="r" b="b"/>
              <a:pathLst>
                <a:path w="7500" h="1439" extrusionOk="0">
                  <a:moveTo>
                    <a:pt x="4936" y="1"/>
                  </a:moveTo>
                  <a:cubicBezTo>
                    <a:pt x="3418" y="1"/>
                    <a:pt x="1933" y="260"/>
                    <a:pt x="352" y="661"/>
                  </a:cubicBezTo>
                  <a:cubicBezTo>
                    <a:pt x="211" y="731"/>
                    <a:pt x="0" y="802"/>
                    <a:pt x="0" y="978"/>
                  </a:cubicBezTo>
                  <a:cubicBezTo>
                    <a:pt x="387" y="1048"/>
                    <a:pt x="775" y="1083"/>
                    <a:pt x="1162" y="1118"/>
                  </a:cubicBezTo>
                  <a:lnTo>
                    <a:pt x="5316" y="1400"/>
                  </a:lnTo>
                  <a:cubicBezTo>
                    <a:pt x="5478" y="1427"/>
                    <a:pt x="5639" y="1438"/>
                    <a:pt x="5800" y="1438"/>
                  </a:cubicBezTo>
                  <a:cubicBezTo>
                    <a:pt x="6061" y="1438"/>
                    <a:pt x="6323" y="1408"/>
                    <a:pt x="6584" y="1365"/>
                  </a:cubicBezTo>
                  <a:cubicBezTo>
                    <a:pt x="7006" y="1259"/>
                    <a:pt x="7358" y="942"/>
                    <a:pt x="7499" y="520"/>
                  </a:cubicBezTo>
                  <a:cubicBezTo>
                    <a:pt x="7499" y="485"/>
                    <a:pt x="7499" y="414"/>
                    <a:pt x="7499" y="379"/>
                  </a:cubicBezTo>
                  <a:cubicBezTo>
                    <a:pt x="7464" y="273"/>
                    <a:pt x="7323" y="238"/>
                    <a:pt x="7217" y="203"/>
                  </a:cubicBezTo>
                  <a:cubicBezTo>
                    <a:pt x="6439" y="64"/>
                    <a:pt x="5684" y="1"/>
                    <a:pt x="4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3862350" y="2689375"/>
              <a:ext cx="107400" cy="96925"/>
            </a:xfrm>
            <a:custGeom>
              <a:avLst/>
              <a:gdLst/>
              <a:ahLst/>
              <a:cxnLst/>
              <a:rect l="l" t="t" r="r" b="b"/>
              <a:pathLst>
                <a:path w="4296" h="3877" extrusionOk="0">
                  <a:moveTo>
                    <a:pt x="1303" y="1"/>
                  </a:moveTo>
                  <a:lnTo>
                    <a:pt x="704" y="529"/>
                  </a:lnTo>
                  <a:lnTo>
                    <a:pt x="1655" y="1057"/>
                  </a:lnTo>
                  <a:lnTo>
                    <a:pt x="1233" y="1655"/>
                  </a:lnTo>
                  <a:lnTo>
                    <a:pt x="317" y="1057"/>
                  </a:lnTo>
                  <a:lnTo>
                    <a:pt x="0" y="1690"/>
                  </a:lnTo>
                  <a:cubicBezTo>
                    <a:pt x="0" y="1690"/>
                    <a:pt x="2288" y="3877"/>
                    <a:pt x="3015" y="3877"/>
                  </a:cubicBezTo>
                  <a:cubicBezTo>
                    <a:pt x="3032" y="3877"/>
                    <a:pt x="3048" y="3876"/>
                    <a:pt x="3063" y="3873"/>
                  </a:cubicBezTo>
                  <a:cubicBezTo>
                    <a:pt x="3345" y="3838"/>
                    <a:pt x="4296" y="2852"/>
                    <a:pt x="4296" y="2465"/>
                  </a:cubicBezTo>
                  <a:cubicBezTo>
                    <a:pt x="4260" y="2113"/>
                    <a:pt x="1303" y="1"/>
                    <a:pt x="1303" y="1"/>
                  </a:cubicBezTo>
                  <a:close/>
                </a:path>
              </a:pathLst>
            </a:custGeom>
            <a:solidFill>
              <a:srgbClr val="0D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8"/>
            <p:cNvSpPr/>
            <p:nvPr/>
          </p:nvSpPr>
          <p:spPr>
            <a:xfrm>
              <a:off x="5836550" y="2808200"/>
              <a:ext cx="95075" cy="109200"/>
            </a:xfrm>
            <a:custGeom>
              <a:avLst/>
              <a:gdLst/>
              <a:ahLst/>
              <a:cxnLst/>
              <a:rect l="l" t="t" r="r" b="b"/>
              <a:pathLst>
                <a:path w="3803" h="4368" extrusionOk="0">
                  <a:moveTo>
                    <a:pt x="2007" y="0"/>
                  </a:moveTo>
                  <a:cubicBezTo>
                    <a:pt x="2007" y="0"/>
                    <a:pt x="1" y="2641"/>
                    <a:pt x="177" y="3275"/>
                  </a:cubicBezTo>
                  <a:cubicBezTo>
                    <a:pt x="246" y="3551"/>
                    <a:pt x="1295" y="4367"/>
                    <a:pt x="1668" y="4367"/>
                  </a:cubicBezTo>
                  <a:cubicBezTo>
                    <a:pt x="1676" y="4367"/>
                    <a:pt x="1683" y="4367"/>
                    <a:pt x="1691" y="4366"/>
                  </a:cubicBezTo>
                  <a:cubicBezTo>
                    <a:pt x="2078" y="4296"/>
                    <a:pt x="3803" y="1127"/>
                    <a:pt x="3803" y="1127"/>
                  </a:cubicBezTo>
                  <a:lnTo>
                    <a:pt x="3240" y="599"/>
                  </a:lnTo>
                  <a:lnTo>
                    <a:pt x="2782" y="1585"/>
                  </a:lnTo>
                  <a:lnTo>
                    <a:pt x="2148" y="1197"/>
                  </a:lnTo>
                  <a:lnTo>
                    <a:pt x="2641" y="247"/>
                  </a:lnTo>
                  <a:lnTo>
                    <a:pt x="2007" y="0"/>
                  </a:lnTo>
                  <a:close/>
                </a:path>
              </a:pathLst>
            </a:custGeom>
            <a:solidFill>
              <a:srgbClr val="0D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8"/>
            <p:cNvSpPr/>
            <p:nvPr/>
          </p:nvSpPr>
          <p:spPr>
            <a:xfrm>
              <a:off x="3742650" y="2494850"/>
              <a:ext cx="80100" cy="117100"/>
            </a:xfrm>
            <a:custGeom>
              <a:avLst/>
              <a:gdLst/>
              <a:ahLst/>
              <a:cxnLst/>
              <a:rect l="l" t="t" r="r" b="b"/>
              <a:pathLst>
                <a:path w="3204" h="4684" extrusionOk="0">
                  <a:moveTo>
                    <a:pt x="317" y="1"/>
                  </a:moveTo>
                  <a:lnTo>
                    <a:pt x="0" y="247"/>
                  </a:lnTo>
                  <a:lnTo>
                    <a:pt x="528" y="1163"/>
                  </a:lnTo>
                  <a:lnTo>
                    <a:pt x="423" y="2078"/>
                  </a:lnTo>
                  <a:lnTo>
                    <a:pt x="1937" y="4683"/>
                  </a:lnTo>
                  <a:lnTo>
                    <a:pt x="3204" y="3838"/>
                  </a:lnTo>
                  <a:lnTo>
                    <a:pt x="1831" y="1409"/>
                  </a:lnTo>
                  <a:lnTo>
                    <a:pt x="880" y="916"/>
                  </a:lnTo>
                  <a:lnTo>
                    <a:pt x="317" y="1"/>
                  </a:lnTo>
                  <a:close/>
                </a:path>
              </a:pathLst>
            </a:custGeom>
            <a:solidFill>
              <a:srgbClr val="0D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5588350" y="3098650"/>
              <a:ext cx="101250" cy="102125"/>
            </a:xfrm>
            <a:custGeom>
              <a:avLst/>
              <a:gdLst/>
              <a:ahLst/>
              <a:cxnLst/>
              <a:rect l="l" t="t" r="r" b="b"/>
              <a:pathLst>
                <a:path w="4050" h="4085" extrusionOk="0">
                  <a:moveTo>
                    <a:pt x="3732" y="1"/>
                  </a:moveTo>
                  <a:lnTo>
                    <a:pt x="2993" y="740"/>
                  </a:lnTo>
                  <a:lnTo>
                    <a:pt x="2113" y="916"/>
                  </a:lnTo>
                  <a:lnTo>
                    <a:pt x="0" y="3099"/>
                  </a:lnTo>
                  <a:lnTo>
                    <a:pt x="1162" y="4085"/>
                  </a:lnTo>
                  <a:lnTo>
                    <a:pt x="3099" y="2078"/>
                  </a:lnTo>
                  <a:lnTo>
                    <a:pt x="3345" y="1057"/>
                  </a:lnTo>
                  <a:lnTo>
                    <a:pt x="4049" y="247"/>
                  </a:lnTo>
                  <a:lnTo>
                    <a:pt x="3732" y="1"/>
                  </a:lnTo>
                  <a:close/>
                </a:path>
              </a:pathLst>
            </a:custGeom>
            <a:solidFill>
              <a:srgbClr val="0D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5777575" y="2944625"/>
              <a:ext cx="39650" cy="123250"/>
            </a:xfrm>
            <a:custGeom>
              <a:avLst/>
              <a:gdLst/>
              <a:ahLst/>
              <a:cxnLst/>
              <a:rect l="l" t="t" r="r" b="b"/>
              <a:pathLst>
                <a:path w="1586" h="4930" extrusionOk="0">
                  <a:moveTo>
                    <a:pt x="881" y="0"/>
                  </a:moveTo>
                  <a:lnTo>
                    <a:pt x="459" y="71"/>
                  </a:lnTo>
                  <a:lnTo>
                    <a:pt x="494" y="1127"/>
                  </a:lnTo>
                  <a:lnTo>
                    <a:pt x="1" y="1866"/>
                  </a:lnTo>
                  <a:lnTo>
                    <a:pt x="71" y="4929"/>
                  </a:lnTo>
                  <a:lnTo>
                    <a:pt x="1585" y="4753"/>
                  </a:lnTo>
                  <a:lnTo>
                    <a:pt x="1515" y="1972"/>
                  </a:lnTo>
                  <a:lnTo>
                    <a:pt x="951" y="1092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0D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5737100" y="3214400"/>
              <a:ext cx="139075" cy="99475"/>
            </a:xfrm>
            <a:custGeom>
              <a:avLst/>
              <a:gdLst/>
              <a:ahLst/>
              <a:cxnLst/>
              <a:rect l="l" t="t" r="r" b="b"/>
              <a:pathLst>
                <a:path w="5563" h="3979" extrusionOk="0">
                  <a:moveTo>
                    <a:pt x="2500" y="810"/>
                  </a:moveTo>
                  <a:cubicBezTo>
                    <a:pt x="2659" y="810"/>
                    <a:pt x="2825" y="826"/>
                    <a:pt x="2993" y="863"/>
                  </a:cubicBezTo>
                  <a:cubicBezTo>
                    <a:pt x="3838" y="1004"/>
                    <a:pt x="4436" y="1532"/>
                    <a:pt x="4366" y="1989"/>
                  </a:cubicBezTo>
                  <a:cubicBezTo>
                    <a:pt x="4280" y="2360"/>
                    <a:pt x="3779" y="2592"/>
                    <a:pt x="3143" y="2592"/>
                  </a:cubicBezTo>
                  <a:cubicBezTo>
                    <a:pt x="2993" y="2592"/>
                    <a:pt x="2837" y="2580"/>
                    <a:pt x="2676" y="2553"/>
                  </a:cubicBezTo>
                  <a:cubicBezTo>
                    <a:pt x="1831" y="2377"/>
                    <a:pt x="1233" y="1884"/>
                    <a:pt x="1338" y="1391"/>
                  </a:cubicBezTo>
                  <a:cubicBezTo>
                    <a:pt x="1394" y="1056"/>
                    <a:pt x="1892" y="810"/>
                    <a:pt x="2500" y="810"/>
                  </a:cubicBezTo>
                  <a:close/>
                  <a:moveTo>
                    <a:pt x="2529" y="0"/>
                  </a:moveTo>
                  <a:cubicBezTo>
                    <a:pt x="1369" y="0"/>
                    <a:pt x="392" y="594"/>
                    <a:pt x="212" y="1497"/>
                  </a:cubicBezTo>
                  <a:cubicBezTo>
                    <a:pt x="0" y="2553"/>
                    <a:pt x="986" y="3644"/>
                    <a:pt x="2430" y="3926"/>
                  </a:cubicBezTo>
                  <a:cubicBezTo>
                    <a:pt x="2634" y="3962"/>
                    <a:pt x="2837" y="3979"/>
                    <a:pt x="3035" y="3979"/>
                  </a:cubicBezTo>
                  <a:cubicBezTo>
                    <a:pt x="4194" y="3979"/>
                    <a:pt x="5171" y="3385"/>
                    <a:pt x="5352" y="2482"/>
                  </a:cubicBezTo>
                  <a:cubicBezTo>
                    <a:pt x="5563" y="1426"/>
                    <a:pt x="4577" y="335"/>
                    <a:pt x="3134" y="53"/>
                  </a:cubicBezTo>
                  <a:cubicBezTo>
                    <a:pt x="2929" y="17"/>
                    <a:pt x="2726" y="0"/>
                    <a:pt x="2529" y="0"/>
                  </a:cubicBezTo>
                  <a:close/>
                </a:path>
              </a:pathLst>
            </a:custGeom>
            <a:solidFill>
              <a:srgbClr val="0D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3816575" y="2265725"/>
              <a:ext cx="2656375" cy="943175"/>
            </a:xfrm>
            <a:custGeom>
              <a:avLst/>
              <a:gdLst/>
              <a:ahLst/>
              <a:cxnLst/>
              <a:rect l="l" t="t" r="r" b="b"/>
              <a:pathLst>
                <a:path w="106255" h="37727" extrusionOk="0">
                  <a:moveTo>
                    <a:pt x="93128" y="0"/>
                  </a:moveTo>
                  <a:cubicBezTo>
                    <a:pt x="65451" y="0"/>
                    <a:pt x="1162" y="3638"/>
                    <a:pt x="1162" y="3638"/>
                  </a:cubicBezTo>
                  <a:cubicBezTo>
                    <a:pt x="1162" y="3638"/>
                    <a:pt x="1" y="9976"/>
                    <a:pt x="3768" y="11982"/>
                  </a:cubicBezTo>
                  <a:cubicBezTo>
                    <a:pt x="7500" y="14024"/>
                    <a:pt x="8063" y="20643"/>
                    <a:pt x="15562" y="22368"/>
                  </a:cubicBezTo>
                  <a:cubicBezTo>
                    <a:pt x="23026" y="24093"/>
                    <a:pt x="40030" y="35888"/>
                    <a:pt x="53268" y="37613"/>
                  </a:cubicBezTo>
                  <a:cubicBezTo>
                    <a:pt x="53860" y="37690"/>
                    <a:pt x="54448" y="37727"/>
                    <a:pt x="55032" y="37727"/>
                  </a:cubicBezTo>
                  <a:cubicBezTo>
                    <a:pt x="67527" y="37727"/>
                    <a:pt x="77926" y="20839"/>
                    <a:pt x="81222" y="19763"/>
                  </a:cubicBezTo>
                  <a:cubicBezTo>
                    <a:pt x="81883" y="19547"/>
                    <a:pt x="82757" y="19477"/>
                    <a:pt x="83761" y="19477"/>
                  </a:cubicBezTo>
                  <a:cubicBezTo>
                    <a:pt x="85597" y="19477"/>
                    <a:pt x="87871" y="19711"/>
                    <a:pt x="90084" y="19711"/>
                  </a:cubicBezTo>
                  <a:cubicBezTo>
                    <a:pt x="92977" y="19711"/>
                    <a:pt x="95767" y="19312"/>
                    <a:pt x="97347" y="17475"/>
                  </a:cubicBezTo>
                  <a:cubicBezTo>
                    <a:pt x="100797" y="13426"/>
                    <a:pt x="106254" y="5927"/>
                    <a:pt x="101642" y="188"/>
                  </a:cubicBezTo>
                  <a:cubicBezTo>
                    <a:pt x="99519" y="58"/>
                    <a:pt x="96614" y="0"/>
                    <a:pt x="93128" y="0"/>
                  </a:cubicBezTo>
                  <a:close/>
                </a:path>
              </a:pathLst>
            </a:custGeom>
            <a:solidFill>
              <a:srgbClr val="0D6F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1158;p58">
            <a:extLst>
              <a:ext uri="{FF2B5EF4-FFF2-40B4-BE49-F238E27FC236}">
                <a16:creationId xmlns:a16="http://schemas.microsoft.com/office/drawing/2014/main" id="{82F3F36A-60C7-4FCD-8552-1D01ED93E7BB}"/>
              </a:ext>
            </a:extLst>
          </p:cNvPr>
          <p:cNvSpPr/>
          <p:nvPr/>
        </p:nvSpPr>
        <p:spPr>
          <a:xfrm>
            <a:off x="2723765" y="2209381"/>
            <a:ext cx="720000" cy="7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60;p58">
            <a:extLst>
              <a:ext uri="{FF2B5EF4-FFF2-40B4-BE49-F238E27FC236}">
                <a16:creationId xmlns:a16="http://schemas.microsoft.com/office/drawing/2014/main" id="{63BB6BEB-133D-4787-A895-315145D85C8E}"/>
              </a:ext>
            </a:extLst>
          </p:cNvPr>
          <p:cNvSpPr/>
          <p:nvPr/>
        </p:nvSpPr>
        <p:spPr>
          <a:xfrm>
            <a:off x="2723765" y="3080425"/>
            <a:ext cx="720000" cy="7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1162;p58">
            <a:extLst>
              <a:ext uri="{FF2B5EF4-FFF2-40B4-BE49-F238E27FC236}">
                <a16:creationId xmlns:a16="http://schemas.microsoft.com/office/drawing/2014/main" id="{9BB6AC37-36E1-4C93-AB43-8BA16F100A54}"/>
              </a:ext>
            </a:extLst>
          </p:cNvPr>
          <p:cNvSpPr/>
          <p:nvPr/>
        </p:nvSpPr>
        <p:spPr>
          <a:xfrm>
            <a:off x="2723765" y="3951469"/>
            <a:ext cx="720000" cy="7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157;p58">
            <a:extLst>
              <a:ext uri="{FF2B5EF4-FFF2-40B4-BE49-F238E27FC236}">
                <a16:creationId xmlns:a16="http://schemas.microsoft.com/office/drawing/2014/main" id="{458A4158-A5E9-42F5-AFFF-CB9B314F4C66}"/>
              </a:ext>
            </a:extLst>
          </p:cNvPr>
          <p:cNvSpPr/>
          <p:nvPr/>
        </p:nvSpPr>
        <p:spPr>
          <a:xfrm>
            <a:off x="1733165" y="3080425"/>
            <a:ext cx="720000" cy="7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1173;p58">
            <a:extLst>
              <a:ext uri="{FF2B5EF4-FFF2-40B4-BE49-F238E27FC236}">
                <a16:creationId xmlns:a16="http://schemas.microsoft.com/office/drawing/2014/main" id="{F83111F9-EEDE-465A-BEBE-1327EFD96D44}"/>
              </a:ext>
            </a:extLst>
          </p:cNvPr>
          <p:cNvSpPr/>
          <p:nvPr/>
        </p:nvSpPr>
        <p:spPr>
          <a:xfrm>
            <a:off x="327415" y="3159181"/>
            <a:ext cx="1306500" cy="562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100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lt1"/>
                </a:solidFill>
                <a:latin typeface="Palanquin Dark"/>
                <a:ea typeface="Palanquin Dark"/>
                <a:cs typeface="Palanquin Dark"/>
                <a:sym typeface="Palanquin Dark"/>
              </a:rPr>
              <a:t>+ 2°C</a:t>
            </a:r>
            <a:endParaRPr sz="3200" b="1" dirty="0">
              <a:solidFill>
                <a:schemeClr val="lt1"/>
              </a:solidFill>
              <a:latin typeface="Palanquin Dark"/>
              <a:ea typeface="Palanquin Dark"/>
              <a:cs typeface="Palanquin Dark"/>
              <a:sym typeface="Palanquin Dark"/>
            </a:endParaRPr>
          </a:p>
        </p:txBody>
      </p:sp>
      <p:grpSp>
        <p:nvGrpSpPr>
          <p:cNvPr id="34" name="Google Shape;1174;p58">
            <a:extLst>
              <a:ext uri="{FF2B5EF4-FFF2-40B4-BE49-F238E27FC236}">
                <a16:creationId xmlns:a16="http://schemas.microsoft.com/office/drawing/2014/main" id="{4491779B-8C5A-46E2-A0C8-ADD725F85C33}"/>
              </a:ext>
            </a:extLst>
          </p:cNvPr>
          <p:cNvGrpSpPr/>
          <p:nvPr/>
        </p:nvGrpSpPr>
        <p:grpSpPr>
          <a:xfrm>
            <a:off x="1905039" y="3251687"/>
            <a:ext cx="376253" cy="377475"/>
            <a:chOff x="7500948" y="3829858"/>
            <a:chExt cx="409594" cy="410924"/>
          </a:xfrm>
        </p:grpSpPr>
        <p:sp>
          <p:nvSpPr>
            <p:cNvPr id="35" name="Google Shape;1175;p58">
              <a:extLst>
                <a:ext uri="{FF2B5EF4-FFF2-40B4-BE49-F238E27FC236}">
                  <a16:creationId xmlns:a16="http://schemas.microsoft.com/office/drawing/2014/main" id="{B2B0C17D-84A4-431A-A213-7B66BD70A89D}"/>
                </a:ext>
              </a:extLst>
            </p:cNvPr>
            <p:cNvSpPr/>
            <p:nvPr/>
          </p:nvSpPr>
          <p:spPr>
            <a:xfrm>
              <a:off x="7884938" y="4011233"/>
              <a:ext cx="25604" cy="49177"/>
            </a:xfrm>
            <a:custGeom>
              <a:avLst/>
              <a:gdLst/>
              <a:ahLst/>
              <a:cxnLst/>
              <a:rect l="l" t="t" r="r" b="b"/>
              <a:pathLst>
                <a:path w="1097" h="2107" extrusionOk="0">
                  <a:moveTo>
                    <a:pt x="1025" y="0"/>
                  </a:moveTo>
                  <a:lnTo>
                    <a:pt x="0" y="114"/>
                  </a:lnTo>
                  <a:cubicBezTo>
                    <a:pt x="43" y="427"/>
                    <a:pt x="57" y="726"/>
                    <a:pt x="57" y="1039"/>
                  </a:cubicBezTo>
                  <a:cubicBezTo>
                    <a:pt x="57" y="1352"/>
                    <a:pt x="43" y="1666"/>
                    <a:pt x="0" y="1979"/>
                  </a:cubicBezTo>
                  <a:lnTo>
                    <a:pt x="1025" y="2107"/>
                  </a:lnTo>
                  <a:cubicBezTo>
                    <a:pt x="1068" y="1751"/>
                    <a:pt x="1096" y="1395"/>
                    <a:pt x="1096" y="1039"/>
                  </a:cubicBezTo>
                  <a:cubicBezTo>
                    <a:pt x="1096" y="684"/>
                    <a:pt x="1068" y="342"/>
                    <a:pt x="10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76;p58">
              <a:extLst>
                <a:ext uri="{FF2B5EF4-FFF2-40B4-BE49-F238E27FC236}">
                  <a16:creationId xmlns:a16="http://schemas.microsoft.com/office/drawing/2014/main" id="{5577898F-3983-4260-BDE6-7F7C84AFC6AD}"/>
                </a:ext>
              </a:extLst>
            </p:cNvPr>
            <p:cNvSpPr/>
            <p:nvPr/>
          </p:nvSpPr>
          <p:spPr>
            <a:xfrm>
              <a:off x="7703563" y="4211537"/>
              <a:ext cx="50181" cy="29245"/>
            </a:xfrm>
            <a:custGeom>
              <a:avLst/>
              <a:gdLst/>
              <a:ahLst/>
              <a:cxnLst/>
              <a:rect l="l" t="t" r="r" b="b"/>
              <a:pathLst>
                <a:path w="2150" h="1253" extrusionOk="0">
                  <a:moveTo>
                    <a:pt x="1908" y="0"/>
                  </a:moveTo>
                  <a:cubicBezTo>
                    <a:pt x="1310" y="143"/>
                    <a:pt x="684" y="228"/>
                    <a:pt x="58" y="228"/>
                  </a:cubicBezTo>
                  <a:lnTo>
                    <a:pt x="1" y="228"/>
                  </a:lnTo>
                  <a:lnTo>
                    <a:pt x="58" y="1253"/>
                  </a:lnTo>
                  <a:cubicBezTo>
                    <a:pt x="769" y="1253"/>
                    <a:pt x="1467" y="1167"/>
                    <a:pt x="2150" y="997"/>
                  </a:cubicBezTo>
                  <a:lnTo>
                    <a:pt x="19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177;p58">
              <a:extLst>
                <a:ext uri="{FF2B5EF4-FFF2-40B4-BE49-F238E27FC236}">
                  <a16:creationId xmlns:a16="http://schemas.microsoft.com/office/drawing/2014/main" id="{2353184C-AF64-4758-825D-EF3995391B06}"/>
                </a:ext>
              </a:extLst>
            </p:cNvPr>
            <p:cNvSpPr/>
            <p:nvPr/>
          </p:nvSpPr>
          <p:spPr>
            <a:xfrm>
              <a:off x="7788614" y="4170668"/>
              <a:ext cx="52818" cy="46867"/>
            </a:xfrm>
            <a:custGeom>
              <a:avLst/>
              <a:gdLst/>
              <a:ahLst/>
              <a:cxnLst/>
              <a:rect l="l" t="t" r="r" b="b"/>
              <a:pathLst>
                <a:path w="2263" h="2008" extrusionOk="0">
                  <a:moveTo>
                    <a:pt x="1537" y="1"/>
                  </a:moveTo>
                  <a:cubicBezTo>
                    <a:pt x="1067" y="413"/>
                    <a:pt x="555" y="784"/>
                    <a:pt x="0" y="1097"/>
                  </a:cubicBezTo>
                  <a:lnTo>
                    <a:pt x="484" y="2007"/>
                  </a:lnTo>
                  <a:cubicBezTo>
                    <a:pt x="1124" y="1680"/>
                    <a:pt x="1722" y="1267"/>
                    <a:pt x="2263" y="798"/>
                  </a:cubicBezTo>
                  <a:lnTo>
                    <a:pt x="1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178;p58">
              <a:extLst>
                <a:ext uri="{FF2B5EF4-FFF2-40B4-BE49-F238E27FC236}">
                  <a16:creationId xmlns:a16="http://schemas.microsoft.com/office/drawing/2014/main" id="{1D5C0A75-82CB-4C3B-92D7-CBE742CA2735}"/>
                </a:ext>
              </a:extLst>
            </p:cNvPr>
            <p:cNvSpPr/>
            <p:nvPr/>
          </p:nvSpPr>
          <p:spPr>
            <a:xfrm>
              <a:off x="7607892" y="4195595"/>
              <a:ext cx="51838" cy="39211"/>
            </a:xfrm>
            <a:custGeom>
              <a:avLst/>
              <a:gdLst/>
              <a:ahLst/>
              <a:cxnLst/>
              <a:rect l="l" t="t" r="r" b="b"/>
              <a:pathLst>
                <a:path w="2221" h="1680" extrusionOk="0">
                  <a:moveTo>
                    <a:pt x="485" y="0"/>
                  </a:moveTo>
                  <a:lnTo>
                    <a:pt x="1" y="911"/>
                  </a:lnTo>
                  <a:cubicBezTo>
                    <a:pt x="613" y="1238"/>
                    <a:pt x="1282" y="1494"/>
                    <a:pt x="1965" y="1680"/>
                  </a:cubicBezTo>
                  <a:lnTo>
                    <a:pt x="2221" y="683"/>
                  </a:lnTo>
                  <a:cubicBezTo>
                    <a:pt x="1609" y="527"/>
                    <a:pt x="1040" y="299"/>
                    <a:pt x="4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179;p58">
              <a:extLst>
                <a:ext uri="{FF2B5EF4-FFF2-40B4-BE49-F238E27FC236}">
                  <a16:creationId xmlns:a16="http://schemas.microsoft.com/office/drawing/2014/main" id="{1CA2E68B-1E58-48D3-A436-954FF57C2C13}"/>
                </a:ext>
              </a:extLst>
            </p:cNvPr>
            <p:cNvSpPr/>
            <p:nvPr/>
          </p:nvSpPr>
          <p:spPr>
            <a:xfrm>
              <a:off x="7609899" y="3835833"/>
              <a:ext cx="51838" cy="38558"/>
            </a:xfrm>
            <a:custGeom>
              <a:avLst/>
              <a:gdLst/>
              <a:ahLst/>
              <a:cxnLst/>
              <a:rect l="l" t="t" r="r" b="b"/>
              <a:pathLst>
                <a:path w="2221" h="1652" extrusionOk="0">
                  <a:moveTo>
                    <a:pt x="1978" y="1"/>
                  </a:moveTo>
                  <a:cubicBezTo>
                    <a:pt x="1295" y="157"/>
                    <a:pt x="626" y="414"/>
                    <a:pt x="0" y="741"/>
                  </a:cubicBezTo>
                  <a:lnTo>
                    <a:pt x="484" y="1652"/>
                  </a:lnTo>
                  <a:cubicBezTo>
                    <a:pt x="1025" y="1367"/>
                    <a:pt x="1608" y="1139"/>
                    <a:pt x="2220" y="997"/>
                  </a:cubicBezTo>
                  <a:lnTo>
                    <a:pt x="197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180;p58">
              <a:extLst>
                <a:ext uri="{FF2B5EF4-FFF2-40B4-BE49-F238E27FC236}">
                  <a16:creationId xmlns:a16="http://schemas.microsoft.com/office/drawing/2014/main" id="{73C907C1-2BC5-4937-A6B7-622EF6476C63}"/>
                </a:ext>
              </a:extLst>
            </p:cNvPr>
            <p:cNvSpPr/>
            <p:nvPr/>
          </p:nvSpPr>
          <p:spPr>
            <a:xfrm>
              <a:off x="7705897" y="3829858"/>
              <a:ext cx="48851" cy="29595"/>
            </a:xfrm>
            <a:custGeom>
              <a:avLst/>
              <a:gdLst/>
              <a:ahLst/>
              <a:cxnLst/>
              <a:rect l="l" t="t" r="r" b="b"/>
              <a:pathLst>
                <a:path w="2093" h="1268" extrusionOk="0">
                  <a:moveTo>
                    <a:pt x="0" y="1"/>
                  </a:moveTo>
                  <a:lnTo>
                    <a:pt x="0" y="1040"/>
                  </a:lnTo>
                  <a:cubicBezTo>
                    <a:pt x="612" y="1040"/>
                    <a:pt x="1238" y="1111"/>
                    <a:pt x="1836" y="1267"/>
                  </a:cubicBezTo>
                  <a:lnTo>
                    <a:pt x="2092" y="271"/>
                  </a:lnTo>
                  <a:cubicBezTo>
                    <a:pt x="1409" y="100"/>
                    <a:pt x="698" y="1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181;p58">
              <a:extLst>
                <a:ext uri="{FF2B5EF4-FFF2-40B4-BE49-F238E27FC236}">
                  <a16:creationId xmlns:a16="http://schemas.microsoft.com/office/drawing/2014/main" id="{60A0CC77-9A0E-4A30-9E68-0996F741F390}"/>
                </a:ext>
              </a:extLst>
            </p:cNvPr>
            <p:cNvSpPr/>
            <p:nvPr/>
          </p:nvSpPr>
          <p:spPr>
            <a:xfrm>
              <a:off x="7789267" y="3853781"/>
              <a:ext cx="52515" cy="46867"/>
            </a:xfrm>
            <a:custGeom>
              <a:avLst/>
              <a:gdLst/>
              <a:ahLst/>
              <a:cxnLst/>
              <a:rect l="l" t="t" r="r" b="b"/>
              <a:pathLst>
                <a:path w="2250" h="2008" extrusionOk="0">
                  <a:moveTo>
                    <a:pt x="484" y="0"/>
                  </a:moveTo>
                  <a:lnTo>
                    <a:pt x="0" y="911"/>
                  </a:lnTo>
                  <a:cubicBezTo>
                    <a:pt x="556" y="1210"/>
                    <a:pt x="1068" y="1580"/>
                    <a:pt x="1523" y="2007"/>
                  </a:cubicBezTo>
                  <a:lnTo>
                    <a:pt x="2249" y="1239"/>
                  </a:lnTo>
                  <a:cubicBezTo>
                    <a:pt x="1708" y="755"/>
                    <a:pt x="1125" y="342"/>
                    <a:pt x="4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182;p58">
              <a:extLst>
                <a:ext uri="{FF2B5EF4-FFF2-40B4-BE49-F238E27FC236}">
                  <a16:creationId xmlns:a16="http://schemas.microsoft.com/office/drawing/2014/main" id="{2762DA92-F0DE-4956-B8EA-D485D321676E}"/>
                </a:ext>
              </a:extLst>
            </p:cNvPr>
            <p:cNvSpPr/>
            <p:nvPr/>
          </p:nvSpPr>
          <p:spPr>
            <a:xfrm>
              <a:off x="7854713" y="3919553"/>
              <a:ext cx="42525" cy="52165"/>
            </a:xfrm>
            <a:custGeom>
              <a:avLst/>
              <a:gdLst/>
              <a:ahLst/>
              <a:cxnLst/>
              <a:rect l="l" t="t" r="r" b="b"/>
              <a:pathLst>
                <a:path w="1822" h="2235" extrusionOk="0">
                  <a:moveTo>
                    <a:pt x="840" y="0"/>
                  </a:moveTo>
                  <a:lnTo>
                    <a:pt x="0" y="584"/>
                  </a:lnTo>
                  <a:cubicBezTo>
                    <a:pt x="342" y="1096"/>
                    <a:pt x="641" y="1651"/>
                    <a:pt x="854" y="2235"/>
                  </a:cubicBezTo>
                  <a:lnTo>
                    <a:pt x="1822" y="1879"/>
                  </a:lnTo>
                  <a:cubicBezTo>
                    <a:pt x="1580" y="1224"/>
                    <a:pt x="1238" y="598"/>
                    <a:pt x="840" y="15"/>
                  </a:cubicBezTo>
                  <a:lnTo>
                    <a:pt x="8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183;p58">
              <a:extLst>
                <a:ext uri="{FF2B5EF4-FFF2-40B4-BE49-F238E27FC236}">
                  <a16:creationId xmlns:a16="http://schemas.microsoft.com/office/drawing/2014/main" id="{E25827A5-6F9E-4692-B5BC-59103B76A967}"/>
                </a:ext>
              </a:extLst>
            </p:cNvPr>
            <p:cNvSpPr/>
            <p:nvPr/>
          </p:nvSpPr>
          <p:spPr>
            <a:xfrm>
              <a:off x="7535141" y="4136802"/>
              <a:ext cx="48524" cy="51511"/>
            </a:xfrm>
            <a:custGeom>
              <a:avLst/>
              <a:gdLst/>
              <a:ahLst/>
              <a:cxnLst/>
              <a:rect l="l" t="t" r="r" b="b"/>
              <a:pathLst>
                <a:path w="2079" h="2207" extrusionOk="0">
                  <a:moveTo>
                    <a:pt x="855" y="0"/>
                  </a:moveTo>
                  <a:lnTo>
                    <a:pt x="1" y="584"/>
                  </a:lnTo>
                  <a:cubicBezTo>
                    <a:pt x="399" y="1181"/>
                    <a:pt x="869" y="1722"/>
                    <a:pt x="1396" y="2206"/>
                  </a:cubicBezTo>
                  <a:lnTo>
                    <a:pt x="2079" y="1409"/>
                  </a:lnTo>
                  <a:cubicBezTo>
                    <a:pt x="1609" y="996"/>
                    <a:pt x="1196" y="527"/>
                    <a:pt x="8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184;p58">
              <a:extLst>
                <a:ext uri="{FF2B5EF4-FFF2-40B4-BE49-F238E27FC236}">
                  <a16:creationId xmlns:a16="http://schemas.microsoft.com/office/drawing/2014/main" id="{D1FCDA88-443E-42D6-8FAE-37A1F8351CE6}"/>
                </a:ext>
              </a:extLst>
            </p:cNvPr>
            <p:cNvSpPr/>
            <p:nvPr/>
          </p:nvSpPr>
          <p:spPr>
            <a:xfrm>
              <a:off x="7854036" y="4099598"/>
              <a:ext cx="42876" cy="52165"/>
            </a:xfrm>
            <a:custGeom>
              <a:avLst/>
              <a:gdLst/>
              <a:ahLst/>
              <a:cxnLst/>
              <a:rect l="l" t="t" r="r" b="b"/>
              <a:pathLst>
                <a:path w="1837" h="2235" extrusionOk="0">
                  <a:moveTo>
                    <a:pt x="883" y="0"/>
                  </a:moveTo>
                  <a:cubicBezTo>
                    <a:pt x="655" y="584"/>
                    <a:pt x="357" y="1139"/>
                    <a:pt x="1" y="1651"/>
                  </a:cubicBezTo>
                  <a:lnTo>
                    <a:pt x="855" y="2235"/>
                  </a:lnTo>
                  <a:cubicBezTo>
                    <a:pt x="1253" y="1651"/>
                    <a:pt x="1595" y="1025"/>
                    <a:pt x="1837" y="370"/>
                  </a:cubicBezTo>
                  <a:lnTo>
                    <a:pt x="8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185;p58">
              <a:extLst>
                <a:ext uri="{FF2B5EF4-FFF2-40B4-BE49-F238E27FC236}">
                  <a16:creationId xmlns:a16="http://schemas.microsoft.com/office/drawing/2014/main" id="{FCC3EFC2-791B-4D51-A063-F382A2F456F4}"/>
                </a:ext>
              </a:extLst>
            </p:cNvPr>
            <p:cNvSpPr/>
            <p:nvPr/>
          </p:nvSpPr>
          <p:spPr>
            <a:xfrm>
              <a:off x="7536472" y="3881019"/>
              <a:ext cx="48851" cy="51185"/>
            </a:xfrm>
            <a:custGeom>
              <a:avLst/>
              <a:gdLst/>
              <a:ahLst/>
              <a:cxnLst/>
              <a:rect l="l" t="t" r="r" b="b"/>
              <a:pathLst>
                <a:path w="2093" h="2193" extrusionOk="0">
                  <a:moveTo>
                    <a:pt x="1410" y="0"/>
                  </a:moveTo>
                  <a:cubicBezTo>
                    <a:pt x="883" y="484"/>
                    <a:pt x="414" y="1011"/>
                    <a:pt x="1" y="1594"/>
                  </a:cubicBezTo>
                  <a:lnTo>
                    <a:pt x="841" y="2192"/>
                  </a:lnTo>
                  <a:cubicBezTo>
                    <a:pt x="1211" y="1666"/>
                    <a:pt x="1623" y="1196"/>
                    <a:pt x="2093" y="769"/>
                  </a:cubicBezTo>
                  <a:lnTo>
                    <a:pt x="14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186;p58">
              <a:extLst>
                <a:ext uri="{FF2B5EF4-FFF2-40B4-BE49-F238E27FC236}">
                  <a16:creationId xmlns:a16="http://schemas.microsoft.com/office/drawing/2014/main" id="{513EF781-66EC-409F-AE5F-8B86F278DAC5}"/>
                </a:ext>
              </a:extLst>
            </p:cNvPr>
            <p:cNvSpPr/>
            <p:nvPr/>
          </p:nvSpPr>
          <p:spPr>
            <a:xfrm>
              <a:off x="7501275" y="3961729"/>
              <a:ext cx="34567" cy="50858"/>
            </a:xfrm>
            <a:custGeom>
              <a:avLst/>
              <a:gdLst/>
              <a:ahLst/>
              <a:cxnLst/>
              <a:rect l="l" t="t" r="r" b="b"/>
              <a:pathLst>
                <a:path w="1481" h="2179" extrusionOk="0">
                  <a:moveTo>
                    <a:pt x="513" y="1"/>
                  </a:moveTo>
                  <a:cubicBezTo>
                    <a:pt x="257" y="656"/>
                    <a:pt x="86" y="1353"/>
                    <a:pt x="0" y="2050"/>
                  </a:cubicBezTo>
                  <a:lnTo>
                    <a:pt x="1025" y="2178"/>
                  </a:lnTo>
                  <a:cubicBezTo>
                    <a:pt x="1096" y="1566"/>
                    <a:pt x="1253" y="954"/>
                    <a:pt x="1480" y="371"/>
                  </a:cubicBezTo>
                  <a:lnTo>
                    <a:pt x="51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187;p58">
              <a:extLst>
                <a:ext uri="{FF2B5EF4-FFF2-40B4-BE49-F238E27FC236}">
                  <a16:creationId xmlns:a16="http://schemas.microsoft.com/office/drawing/2014/main" id="{DCA7163E-48C0-43D4-BBB1-4CA89F0115F5}"/>
                </a:ext>
              </a:extLst>
            </p:cNvPr>
            <p:cNvSpPr/>
            <p:nvPr/>
          </p:nvSpPr>
          <p:spPr>
            <a:xfrm>
              <a:off x="7500948" y="4056069"/>
              <a:ext cx="33890" cy="50858"/>
            </a:xfrm>
            <a:custGeom>
              <a:avLst/>
              <a:gdLst/>
              <a:ahLst/>
              <a:cxnLst/>
              <a:rect l="l" t="t" r="r" b="b"/>
              <a:pathLst>
                <a:path w="1452" h="2179" extrusionOk="0">
                  <a:moveTo>
                    <a:pt x="1025" y="1"/>
                  </a:moveTo>
                  <a:lnTo>
                    <a:pt x="0" y="129"/>
                  </a:lnTo>
                  <a:cubicBezTo>
                    <a:pt x="71" y="826"/>
                    <a:pt x="242" y="1509"/>
                    <a:pt x="498" y="2178"/>
                  </a:cubicBezTo>
                  <a:lnTo>
                    <a:pt x="1452" y="1822"/>
                  </a:lnTo>
                  <a:cubicBezTo>
                    <a:pt x="1238" y="1225"/>
                    <a:pt x="1096" y="627"/>
                    <a:pt x="10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188;p58">
              <a:extLst>
                <a:ext uri="{FF2B5EF4-FFF2-40B4-BE49-F238E27FC236}">
                  <a16:creationId xmlns:a16="http://schemas.microsoft.com/office/drawing/2014/main" id="{BCCED1E8-8FF1-413D-8DFA-4351CDF9C3D8}"/>
                </a:ext>
              </a:extLst>
            </p:cNvPr>
            <p:cNvSpPr/>
            <p:nvPr/>
          </p:nvSpPr>
          <p:spPr>
            <a:xfrm>
              <a:off x="7577340" y="3876421"/>
              <a:ext cx="286685" cy="317634"/>
            </a:xfrm>
            <a:custGeom>
              <a:avLst/>
              <a:gdLst/>
              <a:ahLst/>
              <a:cxnLst/>
              <a:rect l="l" t="t" r="r" b="b"/>
              <a:pathLst>
                <a:path w="12283" h="13609" extrusionOk="0">
                  <a:moveTo>
                    <a:pt x="5472" y="0"/>
                  </a:moveTo>
                  <a:cubicBezTo>
                    <a:pt x="3416" y="0"/>
                    <a:pt x="1358" y="925"/>
                    <a:pt x="0" y="2773"/>
                  </a:cubicBezTo>
                  <a:cubicBezTo>
                    <a:pt x="257" y="2788"/>
                    <a:pt x="584" y="2802"/>
                    <a:pt x="997" y="2802"/>
                  </a:cubicBezTo>
                  <a:cubicBezTo>
                    <a:pt x="1893" y="2802"/>
                    <a:pt x="2149" y="3030"/>
                    <a:pt x="2520" y="3542"/>
                  </a:cubicBezTo>
                  <a:cubicBezTo>
                    <a:pt x="2591" y="3656"/>
                    <a:pt x="2690" y="3770"/>
                    <a:pt x="2804" y="3926"/>
                  </a:cubicBezTo>
                  <a:cubicBezTo>
                    <a:pt x="2946" y="4097"/>
                    <a:pt x="3317" y="4794"/>
                    <a:pt x="3075" y="5293"/>
                  </a:cubicBezTo>
                  <a:cubicBezTo>
                    <a:pt x="2961" y="5549"/>
                    <a:pt x="2690" y="5705"/>
                    <a:pt x="2406" y="5705"/>
                  </a:cubicBezTo>
                  <a:cubicBezTo>
                    <a:pt x="2292" y="5734"/>
                    <a:pt x="2078" y="6189"/>
                    <a:pt x="1466" y="6189"/>
                  </a:cubicBezTo>
                  <a:lnTo>
                    <a:pt x="698" y="6189"/>
                  </a:lnTo>
                  <a:cubicBezTo>
                    <a:pt x="741" y="6260"/>
                    <a:pt x="783" y="6346"/>
                    <a:pt x="826" y="6431"/>
                  </a:cubicBezTo>
                  <a:cubicBezTo>
                    <a:pt x="926" y="6616"/>
                    <a:pt x="1011" y="6773"/>
                    <a:pt x="1125" y="6943"/>
                  </a:cubicBezTo>
                  <a:cubicBezTo>
                    <a:pt x="1239" y="6901"/>
                    <a:pt x="1367" y="6844"/>
                    <a:pt x="1481" y="6787"/>
                  </a:cubicBezTo>
                  <a:cubicBezTo>
                    <a:pt x="1765" y="6616"/>
                    <a:pt x="2078" y="6516"/>
                    <a:pt x="2406" y="6502"/>
                  </a:cubicBezTo>
                  <a:cubicBezTo>
                    <a:pt x="2847" y="6502"/>
                    <a:pt x="3857" y="6502"/>
                    <a:pt x="3857" y="7484"/>
                  </a:cubicBezTo>
                  <a:cubicBezTo>
                    <a:pt x="4042" y="7627"/>
                    <a:pt x="4455" y="7883"/>
                    <a:pt x="4313" y="8523"/>
                  </a:cubicBezTo>
                  <a:cubicBezTo>
                    <a:pt x="4171" y="9232"/>
                    <a:pt x="3787" y="9548"/>
                    <a:pt x="3211" y="9548"/>
                  </a:cubicBezTo>
                  <a:cubicBezTo>
                    <a:pt x="3036" y="9548"/>
                    <a:pt x="2843" y="9519"/>
                    <a:pt x="2633" y="9462"/>
                  </a:cubicBezTo>
                  <a:cubicBezTo>
                    <a:pt x="2576" y="9434"/>
                    <a:pt x="2491" y="9420"/>
                    <a:pt x="2448" y="9406"/>
                  </a:cubicBezTo>
                  <a:cubicBezTo>
                    <a:pt x="2434" y="9491"/>
                    <a:pt x="2406" y="9576"/>
                    <a:pt x="2391" y="9662"/>
                  </a:cubicBezTo>
                  <a:cubicBezTo>
                    <a:pt x="2022" y="11220"/>
                    <a:pt x="1890" y="11728"/>
                    <a:pt x="909" y="11728"/>
                  </a:cubicBezTo>
                  <a:cubicBezTo>
                    <a:pt x="869" y="11728"/>
                    <a:pt x="827" y="11727"/>
                    <a:pt x="783" y="11725"/>
                  </a:cubicBezTo>
                  <a:lnTo>
                    <a:pt x="783" y="11725"/>
                  </a:lnTo>
                  <a:cubicBezTo>
                    <a:pt x="2072" y="12958"/>
                    <a:pt x="3765" y="13609"/>
                    <a:pt x="5485" y="13609"/>
                  </a:cubicBezTo>
                  <a:cubicBezTo>
                    <a:pt x="6386" y="13609"/>
                    <a:pt x="7294" y="13430"/>
                    <a:pt x="8155" y="13063"/>
                  </a:cubicBezTo>
                  <a:cubicBezTo>
                    <a:pt x="10660" y="11996"/>
                    <a:pt x="12268" y="9534"/>
                    <a:pt x="12268" y="6801"/>
                  </a:cubicBezTo>
                  <a:lnTo>
                    <a:pt x="12283" y="6815"/>
                  </a:lnTo>
                  <a:lnTo>
                    <a:pt x="12283" y="6716"/>
                  </a:lnTo>
                  <a:cubicBezTo>
                    <a:pt x="11329" y="6986"/>
                    <a:pt x="10433" y="6958"/>
                    <a:pt x="10162" y="7072"/>
                  </a:cubicBezTo>
                  <a:cubicBezTo>
                    <a:pt x="9778" y="7242"/>
                    <a:pt x="9408" y="7427"/>
                    <a:pt x="9052" y="7641"/>
                  </a:cubicBezTo>
                  <a:lnTo>
                    <a:pt x="9052" y="7997"/>
                  </a:lnTo>
                  <a:cubicBezTo>
                    <a:pt x="9052" y="8480"/>
                    <a:pt x="8625" y="8722"/>
                    <a:pt x="8340" y="8893"/>
                  </a:cubicBezTo>
                  <a:cubicBezTo>
                    <a:pt x="8283" y="8922"/>
                    <a:pt x="8170" y="8979"/>
                    <a:pt x="8113" y="9021"/>
                  </a:cubicBezTo>
                  <a:cubicBezTo>
                    <a:pt x="8113" y="10046"/>
                    <a:pt x="8042" y="11797"/>
                    <a:pt x="7031" y="11797"/>
                  </a:cubicBezTo>
                  <a:cubicBezTo>
                    <a:pt x="6519" y="11797"/>
                    <a:pt x="6134" y="11256"/>
                    <a:pt x="6149" y="10786"/>
                  </a:cubicBezTo>
                  <a:lnTo>
                    <a:pt x="6149" y="10373"/>
                  </a:lnTo>
                  <a:cubicBezTo>
                    <a:pt x="6035" y="10231"/>
                    <a:pt x="5921" y="10103"/>
                    <a:pt x="5793" y="9989"/>
                  </a:cubicBezTo>
                  <a:cubicBezTo>
                    <a:pt x="5352" y="9519"/>
                    <a:pt x="4711" y="8893"/>
                    <a:pt x="4711" y="7997"/>
                  </a:cubicBezTo>
                  <a:cubicBezTo>
                    <a:pt x="4711" y="7313"/>
                    <a:pt x="5337" y="7171"/>
                    <a:pt x="5594" y="7114"/>
                  </a:cubicBezTo>
                  <a:cubicBezTo>
                    <a:pt x="6248" y="6972"/>
                    <a:pt x="6206" y="6730"/>
                    <a:pt x="6305" y="6645"/>
                  </a:cubicBezTo>
                  <a:cubicBezTo>
                    <a:pt x="6419" y="6445"/>
                    <a:pt x="6647" y="6075"/>
                    <a:pt x="7116" y="6075"/>
                  </a:cubicBezTo>
                  <a:cubicBezTo>
                    <a:pt x="7401" y="6075"/>
                    <a:pt x="7671" y="6175"/>
                    <a:pt x="7899" y="6360"/>
                  </a:cubicBezTo>
                  <a:cubicBezTo>
                    <a:pt x="8045" y="6469"/>
                    <a:pt x="8232" y="6537"/>
                    <a:pt x="8425" y="6537"/>
                  </a:cubicBezTo>
                  <a:cubicBezTo>
                    <a:pt x="8458" y="6537"/>
                    <a:pt x="8492" y="6535"/>
                    <a:pt x="8525" y="6531"/>
                  </a:cubicBezTo>
                  <a:cubicBezTo>
                    <a:pt x="8538" y="6531"/>
                    <a:pt x="8550" y="6532"/>
                    <a:pt x="8562" y="6532"/>
                  </a:cubicBezTo>
                  <a:cubicBezTo>
                    <a:pt x="8790" y="6532"/>
                    <a:pt x="9001" y="6406"/>
                    <a:pt x="9109" y="6203"/>
                  </a:cubicBezTo>
                  <a:cubicBezTo>
                    <a:pt x="9137" y="6146"/>
                    <a:pt x="9137" y="6075"/>
                    <a:pt x="9109" y="6018"/>
                  </a:cubicBezTo>
                  <a:cubicBezTo>
                    <a:pt x="9109" y="6047"/>
                    <a:pt x="9038" y="6090"/>
                    <a:pt x="8981" y="6104"/>
                  </a:cubicBezTo>
                  <a:cubicBezTo>
                    <a:pt x="8853" y="6176"/>
                    <a:pt x="8617" y="6293"/>
                    <a:pt x="8346" y="6293"/>
                  </a:cubicBezTo>
                  <a:cubicBezTo>
                    <a:pt x="8135" y="6293"/>
                    <a:pt x="7904" y="6222"/>
                    <a:pt x="7686" y="6004"/>
                  </a:cubicBezTo>
                  <a:cubicBezTo>
                    <a:pt x="7373" y="5691"/>
                    <a:pt x="7116" y="5691"/>
                    <a:pt x="6718" y="5691"/>
                  </a:cubicBezTo>
                  <a:cubicBezTo>
                    <a:pt x="6177" y="5677"/>
                    <a:pt x="5195" y="5691"/>
                    <a:pt x="5195" y="4709"/>
                  </a:cubicBezTo>
                  <a:cubicBezTo>
                    <a:pt x="5195" y="4552"/>
                    <a:pt x="5152" y="4396"/>
                    <a:pt x="5081" y="4268"/>
                  </a:cubicBezTo>
                  <a:cubicBezTo>
                    <a:pt x="4910" y="4211"/>
                    <a:pt x="4768" y="4140"/>
                    <a:pt x="4626" y="4026"/>
                  </a:cubicBezTo>
                  <a:cubicBezTo>
                    <a:pt x="4540" y="3926"/>
                    <a:pt x="4412" y="3855"/>
                    <a:pt x="4270" y="3827"/>
                  </a:cubicBezTo>
                  <a:cubicBezTo>
                    <a:pt x="4156" y="3827"/>
                    <a:pt x="3758" y="3827"/>
                    <a:pt x="2875" y="3229"/>
                  </a:cubicBezTo>
                  <a:cubicBezTo>
                    <a:pt x="2278" y="2830"/>
                    <a:pt x="2520" y="1905"/>
                    <a:pt x="3231" y="1848"/>
                  </a:cubicBezTo>
                  <a:lnTo>
                    <a:pt x="4754" y="1848"/>
                  </a:lnTo>
                  <a:cubicBezTo>
                    <a:pt x="5707" y="1848"/>
                    <a:pt x="6277" y="1848"/>
                    <a:pt x="7757" y="2361"/>
                  </a:cubicBezTo>
                  <a:cubicBezTo>
                    <a:pt x="8572" y="2646"/>
                    <a:pt x="9426" y="2789"/>
                    <a:pt x="10282" y="2789"/>
                  </a:cubicBezTo>
                  <a:cubicBezTo>
                    <a:pt x="10323" y="2789"/>
                    <a:pt x="10363" y="2788"/>
                    <a:pt x="10404" y="2788"/>
                  </a:cubicBezTo>
                  <a:lnTo>
                    <a:pt x="10945" y="2788"/>
                  </a:lnTo>
                  <a:cubicBezTo>
                    <a:pt x="9592" y="929"/>
                    <a:pt x="7532" y="0"/>
                    <a:pt x="54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189;p58">
              <a:extLst>
                <a:ext uri="{FF2B5EF4-FFF2-40B4-BE49-F238E27FC236}">
                  <a16:creationId xmlns:a16="http://schemas.microsoft.com/office/drawing/2014/main" id="{572B0945-197B-46F9-9629-AD4B61DB8589}"/>
                </a:ext>
              </a:extLst>
            </p:cNvPr>
            <p:cNvSpPr/>
            <p:nvPr/>
          </p:nvSpPr>
          <p:spPr>
            <a:xfrm>
              <a:off x="7536822" y="3963736"/>
              <a:ext cx="117610" cy="162913"/>
            </a:xfrm>
            <a:custGeom>
              <a:avLst/>
              <a:gdLst/>
              <a:ahLst/>
              <a:cxnLst/>
              <a:rect l="l" t="t" r="r" b="b"/>
              <a:pathLst>
                <a:path w="5039" h="6980" extrusionOk="0">
                  <a:moveTo>
                    <a:pt x="1139" y="0"/>
                  </a:moveTo>
                  <a:lnTo>
                    <a:pt x="1139" y="0"/>
                  </a:lnTo>
                  <a:cubicBezTo>
                    <a:pt x="0" y="2220"/>
                    <a:pt x="185" y="4882"/>
                    <a:pt x="1623" y="6931"/>
                  </a:cubicBezTo>
                  <a:cubicBezTo>
                    <a:pt x="1682" y="6930"/>
                    <a:pt x="1740" y="6930"/>
                    <a:pt x="1794" y="6930"/>
                  </a:cubicBezTo>
                  <a:cubicBezTo>
                    <a:pt x="2336" y="6930"/>
                    <a:pt x="2607" y="6980"/>
                    <a:pt x="2742" y="6980"/>
                  </a:cubicBezTo>
                  <a:cubicBezTo>
                    <a:pt x="2767" y="6980"/>
                    <a:pt x="2787" y="6978"/>
                    <a:pt x="2804" y="6974"/>
                  </a:cubicBezTo>
                  <a:cubicBezTo>
                    <a:pt x="2847" y="6889"/>
                    <a:pt x="2989" y="6262"/>
                    <a:pt x="3117" y="5679"/>
                  </a:cubicBezTo>
                  <a:cubicBezTo>
                    <a:pt x="3188" y="5423"/>
                    <a:pt x="3373" y="4640"/>
                    <a:pt x="4156" y="4640"/>
                  </a:cubicBezTo>
                  <a:cubicBezTo>
                    <a:pt x="4312" y="4640"/>
                    <a:pt x="4953" y="4796"/>
                    <a:pt x="4981" y="4796"/>
                  </a:cubicBezTo>
                  <a:cubicBezTo>
                    <a:pt x="4981" y="4796"/>
                    <a:pt x="5010" y="4739"/>
                    <a:pt x="5038" y="4626"/>
                  </a:cubicBezTo>
                  <a:cubicBezTo>
                    <a:pt x="4754" y="4455"/>
                    <a:pt x="4583" y="4142"/>
                    <a:pt x="4569" y="3814"/>
                  </a:cubicBezTo>
                  <a:cubicBezTo>
                    <a:pt x="4504" y="3805"/>
                    <a:pt x="4438" y="3801"/>
                    <a:pt x="4372" y="3801"/>
                  </a:cubicBezTo>
                  <a:cubicBezTo>
                    <a:pt x="4135" y="3801"/>
                    <a:pt x="3898" y="3860"/>
                    <a:pt x="3686" y="3971"/>
                  </a:cubicBezTo>
                  <a:cubicBezTo>
                    <a:pt x="3402" y="4142"/>
                    <a:pt x="3074" y="4241"/>
                    <a:pt x="2747" y="4256"/>
                  </a:cubicBezTo>
                  <a:cubicBezTo>
                    <a:pt x="2220" y="4256"/>
                    <a:pt x="1950" y="3729"/>
                    <a:pt x="1665" y="3145"/>
                  </a:cubicBezTo>
                  <a:cubicBezTo>
                    <a:pt x="1594" y="3003"/>
                    <a:pt x="1523" y="2875"/>
                    <a:pt x="1438" y="2747"/>
                  </a:cubicBezTo>
                  <a:cubicBezTo>
                    <a:pt x="1281" y="2576"/>
                    <a:pt x="939" y="2235"/>
                    <a:pt x="1110" y="1822"/>
                  </a:cubicBezTo>
                  <a:cubicBezTo>
                    <a:pt x="1261" y="1445"/>
                    <a:pt x="1622" y="1423"/>
                    <a:pt x="2086" y="1423"/>
                  </a:cubicBezTo>
                  <a:cubicBezTo>
                    <a:pt x="2148" y="1423"/>
                    <a:pt x="2212" y="1423"/>
                    <a:pt x="2277" y="1423"/>
                  </a:cubicBezTo>
                  <a:lnTo>
                    <a:pt x="3217" y="1423"/>
                  </a:lnTo>
                  <a:cubicBezTo>
                    <a:pt x="3302" y="1395"/>
                    <a:pt x="3459" y="1096"/>
                    <a:pt x="3814" y="982"/>
                  </a:cubicBezTo>
                  <a:cubicBezTo>
                    <a:pt x="3743" y="783"/>
                    <a:pt x="3772" y="911"/>
                    <a:pt x="3430" y="399"/>
                  </a:cubicBezTo>
                  <a:cubicBezTo>
                    <a:pt x="3202" y="86"/>
                    <a:pt x="3202" y="86"/>
                    <a:pt x="2747" y="86"/>
                  </a:cubicBezTo>
                  <a:cubicBezTo>
                    <a:pt x="2657" y="88"/>
                    <a:pt x="2567" y="89"/>
                    <a:pt x="2478" y="89"/>
                  </a:cubicBezTo>
                  <a:cubicBezTo>
                    <a:pt x="2030" y="89"/>
                    <a:pt x="1589" y="60"/>
                    <a:pt x="11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190;p58">
              <a:extLst>
                <a:ext uri="{FF2B5EF4-FFF2-40B4-BE49-F238E27FC236}">
                  <a16:creationId xmlns:a16="http://schemas.microsoft.com/office/drawing/2014/main" id="{559385EC-9787-4402-A075-5BBCBEF71596}"/>
                </a:ext>
              </a:extLst>
            </p:cNvPr>
            <p:cNvSpPr/>
            <p:nvPr/>
          </p:nvSpPr>
          <p:spPr>
            <a:xfrm>
              <a:off x="7688625" y="3944130"/>
              <a:ext cx="172739" cy="72447"/>
            </a:xfrm>
            <a:custGeom>
              <a:avLst/>
              <a:gdLst/>
              <a:ahLst/>
              <a:cxnLst/>
              <a:rect l="l" t="t" r="r" b="b"/>
              <a:pathLst>
                <a:path w="7401" h="3104" extrusionOk="0">
                  <a:moveTo>
                    <a:pt x="0" y="1"/>
                  </a:moveTo>
                  <a:cubicBezTo>
                    <a:pt x="228" y="86"/>
                    <a:pt x="427" y="228"/>
                    <a:pt x="626" y="385"/>
                  </a:cubicBezTo>
                  <a:cubicBezTo>
                    <a:pt x="1110" y="484"/>
                    <a:pt x="1452" y="1139"/>
                    <a:pt x="1480" y="1751"/>
                  </a:cubicBezTo>
                  <a:cubicBezTo>
                    <a:pt x="1591" y="1761"/>
                    <a:pt x="1709" y="1771"/>
                    <a:pt x="1829" y="1771"/>
                  </a:cubicBezTo>
                  <a:cubicBezTo>
                    <a:pt x="1878" y="1771"/>
                    <a:pt x="1928" y="1769"/>
                    <a:pt x="1978" y="1765"/>
                  </a:cubicBezTo>
                  <a:cubicBezTo>
                    <a:pt x="2505" y="1765"/>
                    <a:pt x="3060" y="1808"/>
                    <a:pt x="3658" y="2377"/>
                  </a:cubicBezTo>
                  <a:cubicBezTo>
                    <a:pt x="3658" y="2363"/>
                    <a:pt x="3715" y="2320"/>
                    <a:pt x="3772" y="2292"/>
                  </a:cubicBezTo>
                  <a:cubicBezTo>
                    <a:pt x="3909" y="2227"/>
                    <a:pt x="4148" y="2107"/>
                    <a:pt x="4420" y="2107"/>
                  </a:cubicBezTo>
                  <a:cubicBezTo>
                    <a:pt x="4626" y="2107"/>
                    <a:pt x="4852" y="2176"/>
                    <a:pt x="5067" y="2392"/>
                  </a:cubicBezTo>
                  <a:cubicBezTo>
                    <a:pt x="5266" y="2577"/>
                    <a:pt x="5380" y="2833"/>
                    <a:pt x="5394" y="3103"/>
                  </a:cubicBezTo>
                  <a:cubicBezTo>
                    <a:pt x="5892" y="3018"/>
                    <a:pt x="6832" y="2961"/>
                    <a:pt x="7401" y="2776"/>
                  </a:cubicBezTo>
                  <a:cubicBezTo>
                    <a:pt x="7301" y="2121"/>
                    <a:pt x="7102" y="1481"/>
                    <a:pt x="6817" y="883"/>
                  </a:cubicBezTo>
                  <a:lnTo>
                    <a:pt x="5636" y="883"/>
                  </a:lnTo>
                  <a:cubicBezTo>
                    <a:pt x="5552" y="885"/>
                    <a:pt x="5468" y="886"/>
                    <a:pt x="5384" y="886"/>
                  </a:cubicBezTo>
                  <a:cubicBezTo>
                    <a:pt x="4458" y="886"/>
                    <a:pt x="3536" y="742"/>
                    <a:pt x="2662" y="442"/>
                  </a:cubicBezTo>
                  <a:cubicBezTo>
                    <a:pt x="1338" y="1"/>
                    <a:pt x="883" y="1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191;p58">
              <a:extLst>
                <a:ext uri="{FF2B5EF4-FFF2-40B4-BE49-F238E27FC236}">
                  <a16:creationId xmlns:a16="http://schemas.microsoft.com/office/drawing/2014/main" id="{FE82E71B-AC33-47B4-82DB-FFA9983764FD}"/>
                </a:ext>
              </a:extLst>
            </p:cNvPr>
            <p:cNvSpPr/>
            <p:nvPr/>
          </p:nvSpPr>
          <p:spPr>
            <a:xfrm>
              <a:off x="7712199" y="4042788"/>
              <a:ext cx="52842" cy="64138"/>
            </a:xfrm>
            <a:custGeom>
              <a:avLst/>
              <a:gdLst/>
              <a:ahLst/>
              <a:cxnLst/>
              <a:rect l="l" t="t" r="r" b="b"/>
              <a:pathLst>
                <a:path w="2264" h="2748" extrusionOk="0">
                  <a:moveTo>
                    <a:pt x="1438" y="0"/>
                  </a:moveTo>
                  <a:cubicBezTo>
                    <a:pt x="1395" y="86"/>
                    <a:pt x="1367" y="143"/>
                    <a:pt x="1310" y="228"/>
                  </a:cubicBezTo>
                  <a:cubicBezTo>
                    <a:pt x="1011" y="641"/>
                    <a:pt x="556" y="926"/>
                    <a:pt x="43" y="997"/>
                  </a:cubicBezTo>
                  <a:lnTo>
                    <a:pt x="1" y="1011"/>
                  </a:lnTo>
                  <a:cubicBezTo>
                    <a:pt x="72" y="1438"/>
                    <a:pt x="442" y="1808"/>
                    <a:pt x="755" y="2149"/>
                  </a:cubicBezTo>
                  <a:cubicBezTo>
                    <a:pt x="954" y="2320"/>
                    <a:pt x="1125" y="2534"/>
                    <a:pt x="1267" y="2747"/>
                  </a:cubicBezTo>
                  <a:cubicBezTo>
                    <a:pt x="1296" y="2505"/>
                    <a:pt x="1310" y="2192"/>
                    <a:pt x="1310" y="1808"/>
                  </a:cubicBezTo>
                  <a:cubicBezTo>
                    <a:pt x="1310" y="1296"/>
                    <a:pt x="1780" y="1039"/>
                    <a:pt x="2079" y="869"/>
                  </a:cubicBezTo>
                  <a:cubicBezTo>
                    <a:pt x="2135" y="826"/>
                    <a:pt x="2221" y="783"/>
                    <a:pt x="2264" y="755"/>
                  </a:cubicBezTo>
                  <a:lnTo>
                    <a:pt x="2264" y="399"/>
                  </a:lnTo>
                  <a:cubicBezTo>
                    <a:pt x="1965" y="328"/>
                    <a:pt x="1680" y="200"/>
                    <a:pt x="14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" name="Google Shape;556;p38">
            <a:extLst>
              <a:ext uri="{FF2B5EF4-FFF2-40B4-BE49-F238E27FC236}">
                <a16:creationId xmlns:a16="http://schemas.microsoft.com/office/drawing/2014/main" id="{C525E4AA-6926-4988-A14D-A43CCD1BB63D}"/>
              </a:ext>
            </a:extLst>
          </p:cNvPr>
          <p:cNvSpPr txBox="1">
            <a:spLocks/>
          </p:cNvSpPr>
          <p:nvPr/>
        </p:nvSpPr>
        <p:spPr>
          <a:xfrm>
            <a:off x="3045794" y="3777127"/>
            <a:ext cx="46029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Rendement alimentaire divisé par 2</a:t>
            </a:r>
          </a:p>
        </p:txBody>
      </p:sp>
      <p:sp>
        <p:nvSpPr>
          <p:cNvPr id="143" name="Google Shape;556;p38">
            <a:extLst>
              <a:ext uri="{FF2B5EF4-FFF2-40B4-BE49-F238E27FC236}">
                <a16:creationId xmlns:a16="http://schemas.microsoft.com/office/drawing/2014/main" id="{1CD7B793-9934-437F-B3FE-3B706668E4B6}"/>
              </a:ext>
            </a:extLst>
          </p:cNvPr>
          <p:cNvSpPr txBox="1">
            <a:spLocks/>
          </p:cNvSpPr>
          <p:nvPr/>
        </p:nvSpPr>
        <p:spPr>
          <a:xfrm>
            <a:off x="3011368" y="2120485"/>
            <a:ext cx="46029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En moyenne 30 vagues de chaleurs extrêmes (+50°) par siècle</a:t>
            </a:r>
          </a:p>
        </p:txBody>
      </p:sp>
      <p:sp>
        <p:nvSpPr>
          <p:cNvPr id="144" name="Google Shape;556;p38">
            <a:extLst>
              <a:ext uri="{FF2B5EF4-FFF2-40B4-BE49-F238E27FC236}">
                <a16:creationId xmlns:a16="http://schemas.microsoft.com/office/drawing/2014/main" id="{16241111-B70F-415D-9575-FEB4CE6B1088}"/>
              </a:ext>
            </a:extLst>
          </p:cNvPr>
          <p:cNvSpPr txBox="1">
            <a:spLocks/>
          </p:cNvSpPr>
          <p:nvPr/>
        </p:nvSpPr>
        <p:spPr>
          <a:xfrm>
            <a:off x="3334768" y="3002908"/>
            <a:ext cx="46029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Disparition de 60% des ressources en eau potable</a:t>
            </a:r>
          </a:p>
        </p:txBody>
      </p:sp>
      <p:sp>
        <p:nvSpPr>
          <p:cNvPr id="145" name="Google Shape;556;p38">
            <a:extLst>
              <a:ext uri="{FF2B5EF4-FFF2-40B4-BE49-F238E27FC236}">
                <a16:creationId xmlns:a16="http://schemas.microsoft.com/office/drawing/2014/main" id="{35A0CC5F-3B1E-4A3A-8262-33631482A012}"/>
              </a:ext>
            </a:extLst>
          </p:cNvPr>
          <p:cNvSpPr txBox="1">
            <a:spLocks/>
          </p:cNvSpPr>
          <p:nvPr/>
        </p:nvSpPr>
        <p:spPr>
          <a:xfrm>
            <a:off x="4291797" y="4458139"/>
            <a:ext cx="46029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sz="1200" i="1" dirty="0"/>
              <a:t>Source : FAO</a:t>
            </a:r>
          </a:p>
        </p:txBody>
      </p:sp>
      <p:sp>
        <p:nvSpPr>
          <p:cNvPr id="171" name="Google Shape;1158;p58">
            <a:extLst>
              <a:ext uri="{FF2B5EF4-FFF2-40B4-BE49-F238E27FC236}">
                <a16:creationId xmlns:a16="http://schemas.microsoft.com/office/drawing/2014/main" id="{279F4820-69FD-4DB5-9566-9C6A5A9D0541}"/>
              </a:ext>
            </a:extLst>
          </p:cNvPr>
          <p:cNvSpPr/>
          <p:nvPr/>
        </p:nvSpPr>
        <p:spPr>
          <a:xfrm>
            <a:off x="2713324" y="1286666"/>
            <a:ext cx="720000" cy="7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38"/>
          <p:cNvSpPr txBox="1">
            <a:spLocks noGrp="1"/>
          </p:cNvSpPr>
          <p:nvPr>
            <p:ph type="subTitle" idx="1"/>
          </p:nvPr>
        </p:nvSpPr>
        <p:spPr>
          <a:xfrm>
            <a:off x="2482431" y="1149619"/>
            <a:ext cx="4602900" cy="9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Disparition des 4 saisons</a:t>
            </a:r>
            <a:endParaRPr dirty="0"/>
          </a:p>
        </p:txBody>
      </p:sp>
      <p:grpSp>
        <p:nvGrpSpPr>
          <p:cNvPr id="146" name="Google Shape;1795;p71">
            <a:extLst>
              <a:ext uri="{FF2B5EF4-FFF2-40B4-BE49-F238E27FC236}">
                <a16:creationId xmlns:a16="http://schemas.microsoft.com/office/drawing/2014/main" id="{59164A95-3F2D-472C-B039-91F38E4B92C6}"/>
              </a:ext>
            </a:extLst>
          </p:cNvPr>
          <p:cNvGrpSpPr/>
          <p:nvPr/>
        </p:nvGrpSpPr>
        <p:grpSpPr>
          <a:xfrm>
            <a:off x="2878303" y="3273663"/>
            <a:ext cx="410924" cy="409594"/>
            <a:chOff x="6110795" y="3945930"/>
            <a:chExt cx="410924" cy="409594"/>
          </a:xfrm>
        </p:grpSpPr>
        <p:sp>
          <p:nvSpPr>
            <p:cNvPr id="147" name="Google Shape;1796;p71">
              <a:extLst>
                <a:ext uri="{FF2B5EF4-FFF2-40B4-BE49-F238E27FC236}">
                  <a16:creationId xmlns:a16="http://schemas.microsoft.com/office/drawing/2014/main" id="{40B5266E-D344-4966-A873-8E6A6AB98718}"/>
                </a:ext>
              </a:extLst>
            </p:cNvPr>
            <p:cNvSpPr/>
            <p:nvPr/>
          </p:nvSpPr>
          <p:spPr>
            <a:xfrm>
              <a:off x="6110795" y="3994103"/>
              <a:ext cx="410924" cy="216595"/>
            </a:xfrm>
            <a:custGeom>
              <a:avLst/>
              <a:gdLst/>
              <a:ahLst/>
              <a:cxnLst/>
              <a:rect l="l" t="t" r="r" b="b"/>
              <a:pathLst>
                <a:path w="17606" h="9280" extrusionOk="0">
                  <a:moveTo>
                    <a:pt x="0" y="0"/>
                  </a:moveTo>
                  <a:lnTo>
                    <a:pt x="0" y="9280"/>
                  </a:lnTo>
                  <a:lnTo>
                    <a:pt x="1039" y="9280"/>
                  </a:lnTo>
                  <a:lnTo>
                    <a:pt x="1039" y="8056"/>
                  </a:lnTo>
                  <a:lnTo>
                    <a:pt x="3131" y="7031"/>
                  </a:lnTo>
                  <a:lnTo>
                    <a:pt x="3131" y="6191"/>
                  </a:lnTo>
                  <a:lnTo>
                    <a:pt x="5707" y="6191"/>
                  </a:lnTo>
                  <a:lnTo>
                    <a:pt x="6746" y="7216"/>
                  </a:lnTo>
                  <a:lnTo>
                    <a:pt x="10873" y="7216"/>
                  </a:lnTo>
                  <a:lnTo>
                    <a:pt x="11898" y="6191"/>
                  </a:lnTo>
                  <a:lnTo>
                    <a:pt x="13478" y="6191"/>
                  </a:lnTo>
                  <a:cubicBezTo>
                    <a:pt x="14047" y="6191"/>
                    <a:pt x="14517" y="6647"/>
                    <a:pt x="14517" y="7216"/>
                  </a:cubicBezTo>
                  <a:lnTo>
                    <a:pt x="14517" y="8255"/>
                  </a:lnTo>
                  <a:lnTo>
                    <a:pt x="17605" y="8255"/>
                  </a:lnTo>
                  <a:lnTo>
                    <a:pt x="17605" y="7216"/>
                  </a:lnTo>
                  <a:cubicBezTo>
                    <a:pt x="17605" y="4939"/>
                    <a:pt x="15755" y="3103"/>
                    <a:pt x="13478" y="3089"/>
                  </a:cubicBezTo>
                  <a:lnTo>
                    <a:pt x="11898" y="3089"/>
                  </a:lnTo>
                  <a:lnTo>
                    <a:pt x="10873" y="2064"/>
                  </a:lnTo>
                  <a:lnTo>
                    <a:pt x="6746" y="2064"/>
                  </a:lnTo>
                  <a:lnTo>
                    <a:pt x="5707" y="3089"/>
                  </a:lnTo>
                  <a:lnTo>
                    <a:pt x="3131" y="3089"/>
                  </a:lnTo>
                  <a:lnTo>
                    <a:pt x="3131" y="2263"/>
                  </a:lnTo>
                  <a:lnTo>
                    <a:pt x="1039" y="1224"/>
                  </a:lnTo>
                  <a:lnTo>
                    <a:pt x="10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797;p71">
              <a:extLst>
                <a:ext uri="{FF2B5EF4-FFF2-40B4-BE49-F238E27FC236}">
                  <a16:creationId xmlns:a16="http://schemas.microsoft.com/office/drawing/2014/main" id="{5AFFFC7C-79C7-42D6-9B39-72CAECA925C0}"/>
                </a:ext>
              </a:extLst>
            </p:cNvPr>
            <p:cNvSpPr/>
            <p:nvPr/>
          </p:nvSpPr>
          <p:spPr>
            <a:xfrm>
              <a:off x="6449598" y="4210675"/>
              <a:ext cx="72121" cy="144848"/>
            </a:xfrm>
            <a:custGeom>
              <a:avLst/>
              <a:gdLst/>
              <a:ahLst/>
              <a:cxnLst/>
              <a:rect l="l" t="t" r="r" b="b"/>
              <a:pathLst>
                <a:path w="3090" h="6206" extrusionOk="0">
                  <a:moveTo>
                    <a:pt x="1538" y="1"/>
                  </a:moveTo>
                  <a:cubicBezTo>
                    <a:pt x="798" y="1822"/>
                    <a:pt x="1" y="4128"/>
                    <a:pt x="1" y="4711"/>
                  </a:cubicBezTo>
                  <a:cubicBezTo>
                    <a:pt x="29" y="5551"/>
                    <a:pt x="712" y="6206"/>
                    <a:pt x="1538" y="6206"/>
                  </a:cubicBezTo>
                  <a:cubicBezTo>
                    <a:pt x="2378" y="6206"/>
                    <a:pt x="3061" y="5551"/>
                    <a:pt x="3089" y="4711"/>
                  </a:cubicBezTo>
                  <a:cubicBezTo>
                    <a:pt x="3089" y="4128"/>
                    <a:pt x="2292" y="1822"/>
                    <a:pt x="1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798;p71">
              <a:extLst>
                <a:ext uri="{FF2B5EF4-FFF2-40B4-BE49-F238E27FC236}">
                  <a16:creationId xmlns:a16="http://schemas.microsoft.com/office/drawing/2014/main" id="{5672F3EB-07F6-43EE-9173-8F062907E8E7}"/>
                </a:ext>
              </a:extLst>
            </p:cNvPr>
            <p:cNvSpPr/>
            <p:nvPr/>
          </p:nvSpPr>
          <p:spPr>
            <a:xfrm>
              <a:off x="6183872" y="3945930"/>
              <a:ext cx="265096" cy="72447"/>
            </a:xfrm>
            <a:custGeom>
              <a:avLst/>
              <a:gdLst/>
              <a:ahLst/>
              <a:cxnLst/>
              <a:rect l="l" t="t" r="r" b="b"/>
              <a:pathLst>
                <a:path w="11358" h="3104" extrusionOk="0">
                  <a:moveTo>
                    <a:pt x="4640" y="1"/>
                  </a:moveTo>
                  <a:lnTo>
                    <a:pt x="4640" y="1040"/>
                  </a:lnTo>
                  <a:lnTo>
                    <a:pt x="3003" y="1040"/>
                  </a:lnTo>
                  <a:cubicBezTo>
                    <a:pt x="2751" y="332"/>
                    <a:pt x="2155" y="7"/>
                    <a:pt x="1560" y="7"/>
                  </a:cubicBezTo>
                  <a:cubicBezTo>
                    <a:pt x="780" y="7"/>
                    <a:pt x="0" y="567"/>
                    <a:pt x="0" y="1552"/>
                  </a:cubicBezTo>
                  <a:cubicBezTo>
                    <a:pt x="0" y="2538"/>
                    <a:pt x="780" y="3097"/>
                    <a:pt x="1560" y="3097"/>
                  </a:cubicBezTo>
                  <a:cubicBezTo>
                    <a:pt x="2155" y="3097"/>
                    <a:pt x="2751" y="2772"/>
                    <a:pt x="3003" y="2064"/>
                  </a:cubicBezTo>
                  <a:lnTo>
                    <a:pt x="4640" y="2064"/>
                  </a:lnTo>
                  <a:lnTo>
                    <a:pt x="4640" y="3103"/>
                  </a:lnTo>
                  <a:lnTo>
                    <a:pt x="6703" y="3103"/>
                  </a:lnTo>
                  <a:lnTo>
                    <a:pt x="6703" y="2064"/>
                  </a:lnTo>
                  <a:lnTo>
                    <a:pt x="8340" y="2064"/>
                  </a:lnTo>
                  <a:cubicBezTo>
                    <a:pt x="8592" y="2777"/>
                    <a:pt x="9189" y="3103"/>
                    <a:pt x="9786" y="3103"/>
                  </a:cubicBezTo>
                  <a:cubicBezTo>
                    <a:pt x="10571" y="3103"/>
                    <a:pt x="11357" y="2539"/>
                    <a:pt x="11357" y="1552"/>
                  </a:cubicBezTo>
                  <a:cubicBezTo>
                    <a:pt x="11357" y="565"/>
                    <a:pt x="10571" y="1"/>
                    <a:pt x="9786" y="1"/>
                  </a:cubicBezTo>
                  <a:cubicBezTo>
                    <a:pt x="9189" y="1"/>
                    <a:pt x="8592" y="327"/>
                    <a:pt x="8340" y="1040"/>
                  </a:cubicBezTo>
                  <a:lnTo>
                    <a:pt x="6703" y="1040"/>
                  </a:lnTo>
                  <a:lnTo>
                    <a:pt x="67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0" name="Google Shape;1832;p71">
            <a:extLst>
              <a:ext uri="{FF2B5EF4-FFF2-40B4-BE49-F238E27FC236}">
                <a16:creationId xmlns:a16="http://schemas.microsoft.com/office/drawing/2014/main" id="{4B923D21-DEEC-4870-BF37-13B68253052E}"/>
              </a:ext>
            </a:extLst>
          </p:cNvPr>
          <p:cNvSpPr/>
          <p:nvPr/>
        </p:nvSpPr>
        <p:spPr>
          <a:xfrm>
            <a:off x="2865023" y="4120329"/>
            <a:ext cx="424204" cy="410714"/>
          </a:xfrm>
          <a:custGeom>
            <a:avLst/>
            <a:gdLst/>
            <a:ahLst/>
            <a:cxnLst/>
            <a:rect l="l" t="t" r="r" b="b"/>
            <a:pathLst>
              <a:path w="18175" h="17597" extrusionOk="0">
                <a:moveTo>
                  <a:pt x="14759" y="2084"/>
                </a:moveTo>
                <a:lnTo>
                  <a:pt x="15499" y="2824"/>
                </a:lnTo>
                <a:lnTo>
                  <a:pt x="14759" y="3550"/>
                </a:lnTo>
                <a:lnTo>
                  <a:pt x="14033" y="2824"/>
                </a:lnTo>
                <a:lnTo>
                  <a:pt x="14759" y="2084"/>
                </a:lnTo>
                <a:close/>
                <a:moveTo>
                  <a:pt x="15161" y="0"/>
                </a:moveTo>
                <a:cubicBezTo>
                  <a:pt x="11696" y="0"/>
                  <a:pt x="9899" y="1339"/>
                  <a:pt x="9721" y="1386"/>
                </a:cubicBezTo>
                <a:lnTo>
                  <a:pt x="12567" y="4247"/>
                </a:lnTo>
                <a:lnTo>
                  <a:pt x="11841" y="4973"/>
                </a:lnTo>
                <a:lnTo>
                  <a:pt x="8966" y="2084"/>
                </a:lnTo>
                <a:lnTo>
                  <a:pt x="8226" y="2810"/>
                </a:lnTo>
                <a:lnTo>
                  <a:pt x="11115" y="5699"/>
                </a:lnTo>
                <a:lnTo>
                  <a:pt x="10389" y="6425"/>
                </a:lnTo>
                <a:lnTo>
                  <a:pt x="7856" y="3891"/>
                </a:lnTo>
                <a:lnTo>
                  <a:pt x="7130" y="4617"/>
                </a:lnTo>
                <a:lnTo>
                  <a:pt x="9678" y="7150"/>
                </a:lnTo>
                <a:lnTo>
                  <a:pt x="8938" y="7890"/>
                </a:lnTo>
                <a:lnTo>
                  <a:pt x="7045" y="5983"/>
                </a:lnTo>
                <a:lnTo>
                  <a:pt x="6319" y="6723"/>
                </a:lnTo>
                <a:lnTo>
                  <a:pt x="8212" y="8602"/>
                </a:lnTo>
                <a:lnTo>
                  <a:pt x="7486" y="9342"/>
                </a:lnTo>
                <a:lnTo>
                  <a:pt x="6447" y="8303"/>
                </a:lnTo>
                <a:lnTo>
                  <a:pt x="5707" y="9029"/>
                </a:lnTo>
                <a:lnTo>
                  <a:pt x="6760" y="10068"/>
                </a:lnTo>
                <a:lnTo>
                  <a:pt x="5992" y="10837"/>
                </a:lnTo>
                <a:cubicBezTo>
                  <a:pt x="5345" y="10350"/>
                  <a:pt x="4582" y="10111"/>
                  <a:pt x="3824" y="10111"/>
                </a:cubicBezTo>
                <a:cubicBezTo>
                  <a:pt x="2898" y="10111"/>
                  <a:pt x="1977" y="10467"/>
                  <a:pt x="1281" y="11164"/>
                </a:cubicBezTo>
                <a:lnTo>
                  <a:pt x="0" y="12487"/>
                </a:lnTo>
                <a:lnTo>
                  <a:pt x="356" y="12857"/>
                </a:lnTo>
                <a:cubicBezTo>
                  <a:pt x="1032" y="13534"/>
                  <a:pt x="1951" y="13902"/>
                  <a:pt x="2887" y="13902"/>
                </a:cubicBezTo>
                <a:cubicBezTo>
                  <a:pt x="3192" y="13902"/>
                  <a:pt x="3499" y="13863"/>
                  <a:pt x="3800" y="13783"/>
                </a:cubicBezTo>
                <a:lnTo>
                  <a:pt x="3800" y="13783"/>
                </a:lnTo>
                <a:cubicBezTo>
                  <a:pt x="3487" y="15021"/>
                  <a:pt x="3828" y="16330"/>
                  <a:pt x="4725" y="17227"/>
                </a:cubicBezTo>
                <a:lnTo>
                  <a:pt x="5081" y="17597"/>
                </a:lnTo>
                <a:lnTo>
                  <a:pt x="6362" y="16259"/>
                </a:lnTo>
                <a:cubicBezTo>
                  <a:pt x="7628" y="14992"/>
                  <a:pt x="7757" y="13000"/>
                  <a:pt x="6689" y="11562"/>
                </a:cubicBezTo>
                <a:lnTo>
                  <a:pt x="7458" y="10794"/>
                </a:lnTo>
                <a:lnTo>
                  <a:pt x="8525" y="11861"/>
                </a:lnTo>
                <a:lnTo>
                  <a:pt x="9251" y="11135"/>
                </a:lnTo>
                <a:lnTo>
                  <a:pt x="8183" y="10068"/>
                </a:lnTo>
                <a:lnTo>
                  <a:pt x="8909" y="9342"/>
                </a:lnTo>
                <a:lnTo>
                  <a:pt x="10888" y="11278"/>
                </a:lnTo>
                <a:lnTo>
                  <a:pt x="11613" y="10538"/>
                </a:lnTo>
                <a:lnTo>
                  <a:pt x="9678" y="8602"/>
                </a:lnTo>
                <a:lnTo>
                  <a:pt x="10404" y="7876"/>
                </a:lnTo>
                <a:lnTo>
                  <a:pt x="12980" y="10466"/>
                </a:lnTo>
                <a:lnTo>
                  <a:pt x="13705" y="9741"/>
                </a:lnTo>
                <a:lnTo>
                  <a:pt x="11130" y="7165"/>
                </a:lnTo>
                <a:lnTo>
                  <a:pt x="11855" y="6425"/>
                </a:lnTo>
                <a:lnTo>
                  <a:pt x="14773" y="9342"/>
                </a:lnTo>
                <a:lnTo>
                  <a:pt x="15499" y="8616"/>
                </a:lnTo>
                <a:lnTo>
                  <a:pt x="12581" y="5699"/>
                </a:lnTo>
                <a:lnTo>
                  <a:pt x="13307" y="4973"/>
                </a:lnTo>
                <a:lnTo>
                  <a:pt x="16210" y="7862"/>
                </a:lnTo>
                <a:cubicBezTo>
                  <a:pt x="16281" y="7577"/>
                  <a:pt x="18174" y="5186"/>
                  <a:pt x="17406" y="177"/>
                </a:cubicBezTo>
                <a:cubicBezTo>
                  <a:pt x="16592" y="53"/>
                  <a:pt x="15844" y="0"/>
                  <a:pt x="1516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1" name="Google Shape;2018;p71">
            <a:extLst>
              <a:ext uri="{FF2B5EF4-FFF2-40B4-BE49-F238E27FC236}">
                <a16:creationId xmlns:a16="http://schemas.microsoft.com/office/drawing/2014/main" id="{EE51D349-2BE5-427E-A557-DDE05976AC48}"/>
              </a:ext>
            </a:extLst>
          </p:cNvPr>
          <p:cNvGrpSpPr/>
          <p:nvPr/>
        </p:nvGrpSpPr>
        <p:grpSpPr>
          <a:xfrm>
            <a:off x="2878303" y="1436998"/>
            <a:ext cx="410924" cy="410901"/>
            <a:chOff x="1942667" y="1325616"/>
            <a:chExt cx="410924" cy="410901"/>
          </a:xfrm>
        </p:grpSpPr>
        <p:sp>
          <p:nvSpPr>
            <p:cNvPr id="152" name="Google Shape;2019;p71">
              <a:extLst>
                <a:ext uri="{FF2B5EF4-FFF2-40B4-BE49-F238E27FC236}">
                  <a16:creationId xmlns:a16="http://schemas.microsoft.com/office/drawing/2014/main" id="{BD6B398D-819F-48FC-8487-097033AC252B}"/>
                </a:ext>
              </a:extLst>
            </p:cNvPr>
            <p:cNvSpPr/>
            <p:nvPr/>
          </p:nvSpPr>
          <p:spPr>
            <a:xfrm>
              <a:off x="1972216" y="1325616"/>
              <a:ext cx="352131" cy="410574"/>
            </a:xfrm>
            <a:custGeom>
              <a:avLst/>
              <a:gdLst/>
              <a:ahLst/>
              <a:cxnLst/>
              <a:rect l="l" t="t" r="r" b="b"/>
              <a:pathLst>
                <a:path w="15087" h="17591" extrusionOk="0">
                  <a:moveTo>
                    <a:pt x="7544" y="0"/>
                  </a:moveTo>
                  <a:lnTo>
                    <a:pt x="5850" y="2676"/>
                  </a:lnTo>
                  <a:lnTo>
                    <a:pt x="7031" y="3857"/>
                  </a:lnTo>
                  <a:lnTo>
                    <a:pt x="7031" y="7913"/>
                  </a:lnTo>
                  <a:lnTo>
                    <a:pt x="3516" y="5878"/>
                  </a:lnTo>
                  <a:lnTo>
                    <a:pt x="3089" y="4270"/>
                  </a:lnTo>
                  <a:lnTo>
                    <a:pt x="1" y="4469"/>
                  </a:lnTo>
                  <a:lnTo>
                    <a:pt x="1395" y="7201"/>
                  </a:lnTo>
                  <a:lnTo>
                    <a:pt x="2989" y="6774"/>
                  </a:lnTo>
                  <a:lnTo>
                    <a:pt x="6519" y="8795"/>
                  </a:lnTo>
                  <a:lnTo>
                    <a:pt x="3004" y="10831"/>
                  </a:lnTo>
                  <a:lnTo>
                    <a:pt x="1395" y="10389"/>
                  </a:lnTo>
                  <a:lnTo>
                    <a:pt x="15" y="13136"/>
                  </a:lnTo>
                  <a:lnTo>
                    <a:pt x="3089" y="13335"/>
                  </a:lnTo>
                  <a:lnTo>
                    <a:pt x="3530" y="11713"/>
                  </a:lnTo>
                  <a:lnTo>
                    <a:pt x="7031" y="9692"/>
                  </a:lnTo>
                  <a:lnTo>
                    <a:pt x="7031" y="13748"/>
                  </a:lnTo>
                  <a:lnTo>
                    <a:pt x="5850" y="14929"/>
                  </a:lnTo>
                  <a:lnTo>
                    <a:pt x="7544" y="17591"/>
                  </a:lnTo>
                  <a:lnTo>
                    <a:pt x="9237" y="14929"/>
                  </a:lnTo>
                  <a:lnTo>
                    <a:pt x="8056" y="13748"/>
                  </a:lnTo>
                  <a:lnTo>
                    <a:pt x="8056" y="9692"/>
                  </a:lnTo>
                  <a:lnTo>
                    <a:pt x="11571" y="11713"/>
                  </a:lnTo>
                  <a:lnTo>
                    <a:pt x="11998" y="13335"/>
                  </a:lnTo>
                  <a:lnTo>
                    <a:pt x="15087" y="13136"/>
                  </a:lnTo>
                  <a:lnTo>
                    <a:pt x="13692" y="10389"/>
                  </a:lnTo>
                  <a:lnTo>
                    <a:pt x="12084" y="10831"/>
                  </a:lnTo>
                  <a:lnTo>
                    <a:pt x="8568" y="8795"/>
                  </a:lnTo>
                  <a:lnTo>
                    <a:pt x="12084" y="6774"/>
                  </a:lnTo>
                  <a:lnTo>
                    <a:pt x="13692" y="7201"/>
                  </a:lnTo>
                  <a:lnTo>
                    <a:pt x="15072" y="4469"/>
                  </a:lnTo>
                  <a:lnTo>
                    <a:pt x="11998" y="4270"/>
                  </a:lnTo>
                  <a:lnTo>
                    <a:pt x="11557" y="5878"/>
                  </a:lnTo>
                  <a:lnTo>
                    <a:pt x="8056" y="7913"/>
                  </a:lnTo>
                  <a:lnTo>
                    <a:pt x="8056" y="3857"/>
                  </a:lnTo>
                  <a:lnTo>
                    <a:pt x="9237" y="2676"/>
                  </a:lnTo>
                  <a:lnTo>
                    <a:pt x="75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020;p71">
              <a:extLst>
                <a:ext uri="{FF2B5EF4-FFF2-40B4-BE49-F238E27FC236}">
                  <a16:creationId xmlns:a16="http://schemas.microsoft.com/office/drawing/2014/main" id="{C593EF01-94B9-45BC-B6B2-CC8EA5F17444}"/>
                </a:ext>
              </a:extLst>
            </p:cNvPr>
            <p:cNvSpPr/>
            <p:nvPr/>
          </p:nvSpPr>
          <p:spPr>
            <a:xfrm>
              <a:off x="2280490" y="1374443"/>
              <a:ext cx="24250" cy="24274"/>
            </a:xfrm>
            <a:custGeom>
              <a:avLst/>
              <a:gdLst/>
              <a:ahLst/>
              <a:cxnLst/>
              <a:rect l="l" t="t" r="r" b="b"/>
              <a:pathLst>
                <a:path w="1039" h="1040" extrusionOk="0">
                  <a:moveTo>
                    <a:pt x="0" y="0"/>
                  </a:moveTo>
                  <a:lnTo>
                    <a:pt x="0" y="1039"/>
                  </a:lnTo>
                  <a:lnTo>
                    <a:pt x="1039" y="1039"/>
                  </a:lnTo>
                  <a:lnTo>
                    <a:pt x="10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021;p71">
              <a:extLst>
                <a:ext uri="{FF2B5EF4-FFF2-40B4-BE49-F238E27FC236}">
                  <a16:creationId xmlns:a16="http://schemas.microsoft.com/office/drawing/2014/main" id="{714D1EF8-1994-4D5C-A9C0-F70372239DDC}"/>
                </a:ext>
              </a:extLst>
            </p:cNvPr>
            <p:cNvSpPr/>
            <p:nvPr/>
          </p:nvSpPr>
          <p:spPr>
            <a:xfrm>
              <a:off x="2184143" y="1325616"/>
              <a:ext cx="24274" cy="24250"/>
            </a:xfrm>
            <a:custGeom>
              <a:avLst/>
              <a:gdLst/>
              <a:ahLst/>
              <a:cxnLst/>
              <a:rect l="l" t="t" r="r" b="b"/>
              <a:pathLst>
                <a:path w="1040" h="1039" extrusionOk="0">
                  <a:moveTo>
                    <a:pt x="1" y="0"/>
                  </a:moveTo>
                  <a:lnTo>
                    <a:pt x="1" y="1039"/>
                  </a:lnTo>
                  <a:lnTo>
                    <a:pt x="1040" y="1039"/>
                  </a:lnTo>
                  <a:lnTo>
                    <a:pt x="10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2022;p71">
              <a:extLst>
                <a:ext uri="{FF2B5EF4-FFF2-40B4-BE49-F238E27FC236}">
                  <a16:creationId xmlns:a16="http://schemas.microsoft.com/office/drawing/2014/main" id="{99CA0124-2E02-4388-979A-B26B5234165E}"/>
                </a:ext>
              </a:extLst>
            </p:cNvPr>
            <p:cNvSpPr/>
            <p:nvPr/>
          </p:nvSpPr>
          <p:spPr>
            <a:xfrm>
              <a:off x="2087819" y="1325616"/>
              <a:ext cx="24274" cy="24250"/>
            </a:xfrm>
            <a:custGeom>
              <a:avLst/>
              <a:gdLst/>
              <a:ahLst/>
              <a:cxnLst/>
              <a:rect l="l" t="t" r="r" b="b"/>
              <a:pathLst>
                <a:path w="1040" h="1039" extrusionOk="0">
                  <a:moveTo>
                    <a:pt x="0" y="0"/>
                  </a:moveTo>
                  <a:lnTo>
                    <a:pt x="0" y="1039"/>
                  </a:lnTo>
                  <a:lnTo>
                    <a:pt x="1039" y="1039"/>
                  </a:lnTo>
                  <a:lnTo>
                    <a:pt x="10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023;p71">
              <a:extLst>
                <a:ext uri="{FF2B5EF4-FFF2-40B4-BE49-F238E27FC236}">
                  <a16:creationId xmlns:a16="http://schemas.microsoft.com/office/drawing/2014/main" id="{72EBC5C0-16DF-4F33-BA55-4038E5CD7A50}"/>
                </a:ext>
              </a:extLst>
            </p:cNvPr>
            <p:cNvSpPr/>
            <p:nvPr/>
          </p:nvSpPr>
          <p:spPr>
            <a:xfrm>
              <a:off x="2329645" y="1470767"/>
              <a:ext cx="23947" cy="24274"/>
            </a:xfrm>
            <a:custGeom>
              <a:avLst/>
              <a:gdLst/>
              <a:ahLst/>
              <a:cxnLst/>
              <a:rect l="l" t="t" r="r" b="b"/>
              <a:pathLst>
                <a:path w="1026" h="1040" extrusionOk="0">
                  <a:moveTo>
                    <a:pt x="0" y="0"/>
                  </a:moveTo>
                  <a:lnTo>
                    <a:pt x="0" y="1039"/>
                  </a:lnTo>
                  <a:lnTo>
                    <a:pt x="1025" y="1039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2024;p71">
              <a:extLst>
                <a:ext uri="{FF2B5EF4-FFF2-40B4-BE49-F238E27FC236}">
                  <a16:creationId xmlns:a16="http://schemas.microsoft.com/office/drawing/2014/main" id="{9CB41DF6-3EF2-47F6-A8CA-7C3C2391555D}"/>
                </a:ext>
              </a:extLst>
            </p:cNvPr>
            <p:cNvSpPr/>
            <p:nvPr/>
          </p:nvSpPr>
          <p:spPr>
            <a:xfrm>
              <a:off x="1991821" y="1374443"/>
              <a:ext cx="23947" cy="24274"/>
            </a:xfrm>
            <a:custGeom>
              <a:avLst/>
              <a:gdLst/>
              <a:ahLst/>
              <a:cxnLst/>
              <a:rect l="l" t="t" r="r" b="b"/>
              <a:pathLst>
                <a:path w="1026" h="1040" extrusionOk="0">
                  <a:moveTo>
                    <a:pt x="0" y="0"/>
                  </a:moveTo>
                  <a:lnTo>
                    <a:pt x="0" y="1039"/>
                  </a:lnTo>
                  <a:lnTo>
                    <a:pt x="1025" y="1039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2025;p71">
              <a:extLst>
                <a:ext uri="{FF2B5EF4-FFF2-40B4-BE49-F238E27FC236}">
                  <a16:creationId xmlns:a16="http://schemas.microsoft.com/office/drawing/2014/main" id="{F07727F1-A278-48E6-A501-67CF4E6630AE}"/>
                </a:ext>
              </a:extLst>
            </p:cNvPr>
            <p:cNvSpPr/>
            <p:nvPr/>
          </p:nvSpPr>
          <p:spPr>
            <a:xfrm>
              <a:off x="1942667" y="1470767"/>
              <a:ext cx="24274" cy="24274"/>
            </a:xfrm>
            <a:custGeom>
              <a:avLst/>
              <a:gdLst/>
              <a:ahLst/>
              <a:cxnLst/>
              <a:rect l="l" t="t" r="r" b="b"/>
              <a:pathLst>
                <a:path w="1040" h="1040" extrusionOk="0">
                  <a:moveTo>
                    <a:pt x="0" y="0"/>
                  </a:moveTo>
                  <a:lnTo>
                    <a:pt x="0" y="1039"/>
                  </a:lnTo>
                  <a:lnTo>
                    <a:pt x="1039" y="1039"/>
                  </a:lnTo>
                  <a:lnTo>
                    <a:pt x="10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2026;p71">
              <a:extLst>
                <a:ext uri="{FF2B5EF4-FFF2-40B4-BE49-F238E27FC236}">
                  <a16:creationId xmlns:a16="http://schemas.microsoft.com/office/drawing/2014/main" id="{8E826DA5-4BDA-40A7-8797-6B48C18ABCC0}"/>
                </a:ext>
              </a:extLst>
            </p:cNvPr>
            <p:cNvSpPr/>
            <p:nvPr/>
          </p:nvSpPr>
          <p:spPr>
            <a:xfrm>
              <a:off x="1942667" y="1567091"/>
              <a:ext cx="24274" cy="24274"/>
            </a:xfrm>
            <a:custGeom>
              <a:avLst/>
              <a:gdLst/>
              <a:ahLst/>
              <a:cxnLst/>
              <a:rect l="l" t="t" r="r" b="b"/>
              <a:pathLst>
                <a:path w="1040" h="1040" extrusionOk="0">
                  <a:moveTo>
                    <a:pt x="0" y="1"/>
                  </a:moveTo>
                  <a:lnTo>
                    <a:pt x="0" y="1040"/>
                  </a:lnTo>
                  <a:lnTo>
                    <a:pt x="1039" y="1040"/>
                  </a:lnTo>
                  <a:lnTo>
                    <a:pt x="10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2027;p71">
              <a:extLst>
                <a:ext uri="{FF2B5EF4-FFF2-40B4-BE49-F238E27FC236}">
                  <a16:creationId xmlns:a16="http://schemas.microsoft.com/office/drawing/2014/main" id="{724FF951-88AB-4366-A94B-0D9A27FF2EF9}"/>
                </a:ext>
              </a:extLst>
            </p:cNvPr>
            <p:cNvSpPr/>
            <p:nvPr/>
          </p:nvSpPr>
          <p:spPr>
            <a:xfrm>
              <a:off x="2015745" y="1663415"/>
              <a:ext cx="24274" cy="24274"/>
            </a:xfrm>
            <a:custGeom>
              <a:avLst/>
              <a:gdLst/>
              <a:ahLst/>
              <a:cxnLst/>
              <a:rect l="l" t="t" r="r" b="b"/>
              <a:pathLst>
                <a:path w="1040" h="1040" extrusionOk="0">
                  <a:moveTo>
                    <a:pt x="0" y="1"/>
                  </a:moveTo>
                  <a:lnTo>
                    <a:pt x="0" y="1040"/>
                  </a:lnTo>
                  <a:lnTo>
                    <a:pt x="1039" y="1040"/>
                  </a:lnTo>
                  <a:lnTo>
                    <a:pt x="10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2028;p71">
              <a:extLst>
                <a:ext uri="{FF2B5EF4-FFF2-40B4-BE49-F238E27FC236}">
                  <a16:creationId xmlns:a16="http://schemas.microsoft.com/office/drawing/2014/main" id="{3F5FB9C0-3CB1-4CB0-8C4D-69030CBD3F72}"/>
                </a:ext>
              </a:extLst>
            </p:cNvPr>
            <p:cNvSpPr/>
            <p:nvPr/>
          </p:nvSpPr>
          <p:spPr>
            <a:xfrm>
              <a:off x="2087819" y="1712266"/>
              <a:ext cx="24274" cy="24250"/>
            </a:xfrm>
            <a:custGeom>
              <a:avLst/>
              <a:gdLst/>
              <a:ahLst/>
              <a:cxnLst/>
              <a:rect l="l" t="t" r="r" b="b"/>
              <a:pathLst>
                <a:path w="1040" h="1039" extrusionOk="0">
                  <a:moveTo>
                    <a:pt x="0" y="0"/>
                  </a:moveTo>
                  <a:lnTo>
                    <a:pt x="0" y="1039"/>
                  </a:lnTo>
                  <a:lnTo>
                    <a:pt x="1039" y="1039"/>
                  </a:lnTo>
                  <a:lnTo>
                    <a:pt x="10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2029;p71">
              <a:extLst>
                <a:ext uri="{FF2B5EF4-FFF2-40B4-BE49-F238E27FC236}">
                  <a16:creationId xmlns:a16="http://schemas.microsoft.com/office/drawing/2014/main" id="{4DD9D914-7DA2-4763-AC0C-9FAB31168BED}"/>
                </a:ext>
              </a:extLst>
            </p:cNvPr>
            <p:cNvSpPr/>
            <p:nvPr/>
          </p:nvSpPr>
          <p:spPr>
            <a:xfrm>
              <a:off x="2184143" y="1712266"/>
              <a:ext cx="24274" cy="24250"/>
            </a:xfrm>
            <a:custGeom>
              <a:avLst/>
              <a:gdLst/>
              <a:ahLst/>
              <a:cxnLst/>
              <a:rect l="l" t="t" r="r" b="b"/>
              <a:pathLst>
                <a:path w="1040" h="1039" extrusionOk="0">
                  <a:moveTo>
                    <a:pt x="1" y="0"/>
                  </a:moveTo>
                  <a:lnTo>
                    <a:pt x="1" y="1039"/>
                  </a:lnTo>
                  <a:lnTo>
                    <a:pt x="1040" y="1039"/>
                  </a:lnTo>
                  <a:lnTo>
                    <a:pt x="10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2030;p71">
              <a:extLst>
                <a:ext uri="{FF2B5EF4-FFF2-40B4-BE49-F238E27FC236}">
                  <a16:creationId xmlns:a16="http://schemas.microsoft.com/office/drawing/2014/main" id="{3B5F5261-5BEF-4C89-BF8F-CDF1BBFF9665}"/>
                </a:ext>
              </a:extLst>
            </p:cNvPr>
            <p:cNvSpPr/>
            <p:nvPr/>
          </p:nvSpPr>
          <p:spPr>
            <a:xfrm>
              <a:off x="2329645" y="1567091"/>
              <a:ext cx="23947" cy="24274"/>
            </a:xfrm>
            <a:custGeom>
              <a:avLst/>
              <a:gdLst/>
              <a:ahLst/>
              <a:cxnLst/>
              <a:rect l="l" t="t" r="r" b="b"/>
              <a:pathLst>
                <a:path w="1026" h="1040" extrusionOk="0">
                  <a:moveTo>
                    <a:pt x="0" y="1"/>
                  </a:moveTo>
                  <a:lnTo>
                    <a:pt x="0" y="1040"/>
                  </a:lnTo>
                  <a:lnTo>
                    <a:pt x="1025" y="1040"/>
                  </a:lnTo>
                  <a:lnTo>
                    <a:pt x="10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2031;p71">
              <a:extLst>
                <a:ext uri="{FF2B5EF4-FFF2-40B4-BE49-F238E27FC236}">
                  <a16:creationId xmlns:a16="http://schemas.microsoft.com/office/drawing/2014/main" id="{800FD7CC-A4C0-4F48-AA82-3F2FD5C9756F}"/>
                </a:ext>
              </a:extLst>
            </p:cNvPr>
            <p:cNvSpPr/>
            <p:nvPr/>
          </p:nvSpPr>
          <p:spPr>
            <a:xfrm>
              <a:off x="2256567" y="1663415"/>
              <a:ext cx="23947" cy="24274"/>
            </a:xfrm>
            <a:custGeom>
              <a:avLst/>
              <a:gdLst/>
              <a:ahLst/>
              <a:cxnLst/>
              <a:rect l="l" t="t" r="r" b="b"/>
              <a:pathLst>
                <a:path w="1026" h="1040" extrusionOk="0">
                  <a:moveTo>
                    <a:pt x="0" y="1"/>
                  </a:moveTo>
                  <a:lnTo>
                    <a:pt x="0" y="1040"/>
                  </a:lnTo>
                  <a:lnTo>
                    <a:pt x="1025" y="1040"/>
                  </a:lnTo>
                  <a:lnTo>
                    <a:pt x="10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2032;p71">
              <a:extLst>
                <a:ext uri="{FF2B5EF4-FFF2-40B4-BE49-F238E27FC236}">
                  <a16:creationId xmlns:a16="http://schemas.microsoft.com/office/drawing/2014/main" id="{85D83046-7124-4CA5-BF7D-65CF1E3C5713}"/>
                </a:ext>
              </a:extLst>
            </p:cNvPr>
            <p:cNvSpPr/>
            <p:nvPr/>
          </p:nvSpPr>
          <p:spPr>
            <a:xfrm>
              <a:off x="2184143" y="1376754"/>
              <a:ext cx="53169" cy="91703"/>
            </a:xfrm>
            <a:custGeom>
              <a:avLst/>
              <a:gdLst/>
              <a:ahLst/>
              <a:cxnLst/>
              <a:rect l="l" t="t" r="r" b="b"/>
              <a:pathLst>
                <a:path w="2278" h="3929" extrusionOk="0">
                  <a:moveTo>
                    <a:pt x="2278" y="1"/>
                  </a:moveTo>
                  <a:lnTo>
                    <a:pt x="1" y="2278"/>
                  </a:lnTo>
                  <a:lnTo>
                    <a:pt x="1" y="3929"/>
                  </a:lnTo>
                  <a:lnTo>
                    <a:pt x="1438" y="3103"/>
                  </a:lnTo>
                  <a:lnTo>
                    <a:pt x="227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2033;p71">
              <a:extLst>
                <a:ext uri="{FF2B5EF4-FFF2-40B4-BE49-F238E27FC236}">
                  <a16:creationId xmlns:a16="http://schemas.microsoft.com/office/drawing/2014/main" id="{C72F0959-9B09-4D9E-AA0F-FFEDBC3DF4CC}"/>
                </a:ext>
              </a:extLst>
            </p:cNvPr>
            <p:cNvSpPr/>
            <p:nvPr/>
          </p:nvSpPr>
          <p:spPr>
            <a:xfrm>
              <a:off x="2059251" y="1376754"/>
              <a:ext cx="52842" cy="91703"/>
            </a:xfrm>
            <a:custGeom>
              <a:avLst/>
              <a:gdLst/>
              <a:ahLst/>
              <a:cxnLst/>
              <a:rect l="l" t="t" r="r" b="b"/>
              <a:pathLst>
                <a:path w="2264" h="3929" extrusionOk="0">
                  <a:moveTo>
                    <a:pt x="1" y="1"/>
                  </a:moveTo>
                  <a:lnTo>
                    <a:pt x="826" y="3103"/>
                  </a:lnTo>
                  <a:lnTo>
                    <a:pt x="2263" y="3929"/>
                  </a:lnTo>
                  <a:lnTo>
                    <a:pt x="2263" y="227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2034;p71">
              <a:extLst>
                <a:ext uri="{FF2B5EF4-FFF2-40B4-BE49-F238E27FC236}">
                  <a16:creationId xmlns:a16="http://schemas.microsoft.com/office/drawing/2014/main" id="{76491A4E-53F4-443D-9040-A09853895181}"/>
                </a:ext>
              </a:extLst>
            </p:cNvPr>
            <p:cNvSpPr/>
            <p:nvPr/>
          </p:nvSpPr>
          <p:spPr>
            <a:xfrm>
              <a:off x="2220367" y="1511612"/>
              <a:ext cx="106640" cy="38908"/>
            </a:xfrm>
            <a:custGeom>
              <a:avLst/>
              <a:gdLst/>
              <a:ahLst/>
              <a:cxnLst/>
              <a:rect l="l" t="t" r="r" b="b"/>
              <a:pathLst>
                <a:path w="4569" h="1667" extrusionOk="0">
                  <a:moveTo>
                    <a:pt x="1437" y="1"/>
                  </a:moveTo>
                  <a:lnTo>
                    <a:pt x="0" y="826"/>
                  </a:lnTo>
                  <a:lnTo>
                    <a:pt x="1437" y="1666"/>
                  </a:lnTo>
                  <a:lnTo>
                    <a:pt x="4569" y="826"/>
                  </a:lnTo>
                  <a:lnTo>
                    <a:pt x="14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2035;p71">
              <a:extLst>
                <a:ext uri="{FF2B5EF4-FFF2-40B4-BE49-F238E27FC236}">
                  <a16:creationId xmlns:a16="http://schemas.microsoft.com/office/drawing/2014/main" id="{ED5AA823-4CE6-4BB6-B33D-6B42557D5188}"/>
                </a:ext>
              </a:extLst>
            </p:cNvPr>
            <p:cNvSpPr/>
            <p:nvPr/>
          </p:nvSpPr>
          <p:spPr>
            <a:xfrm>
              <a:off x="2184143" y="1593676"/>
              <a:ext cx="53169" cy="91353"/>
            </a:xfrm>
            <a:custGeom>
              <a:avLst/>
              <a:gdLst/>
              <a:ahLst/>
              <a:cxnLst/>
              <a:rect l="l" t="t" r="r" b="b"/>
              <a:pathLst>
                <a:path w="2278" h="3914" extrusionOk="0">
                  <a:moveTo>
                    <a:pt x="1" y="0"/>
                  </a:moveTo>
                  <a:lnTo>
                    <a:pt x="1" y="1651"/>
                  </a:lnTo>
                  <a:lnTo>
                    <a:pt x="2278" y="3914"/>
                  </a:lnTo>
                  <a:lnTo>
                    <a:pt x="1438" y="8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2036;p71">
              <a:extLst>
                <a:ext uri="{FF2B5EF4-FFF2-40B4-BE49-F238E27FC236}">
                  <a16:creationId xmlns:a16="http://schemas.microsoft.com/office/drawing/2014/main" id="{D1A153B5-E190-434C-BBAB-6B5443CB527C}"/>
                </a:ext>
              </a:extLst>
            </p:cNvPr>
            <p:cNvSpPr/>
            <p:nvPr/>
          </p:nvSpPr>
          <p:spPr>
            <a:xfrm>
              <a:off x="2059251" y="1593676"/>
              <a:ext cx="52842" cy="91353"/>
            </a:xfrm>
            <a:custGeom>
              <a:avLst/>
              <a:gdLst/>
              <a:ahLst/>
              <a:cxnLst/>
              <a:rect l="l" t="t" r="r" b="b"/>
              <a:pathLst>
                <a:path w="2264" h="3914" extrusionOk="0">
                  <a:moveTo>
                    <a:pt x="2263" y="0"/>
                  </a:moveTo>
                  <a:lnTo>
                    <a:pt x="826" y="826"/>
                  </a:lnTo>
                  <a:lnTo>
                    <a:pt x="1" y="3914"/>
                  </a:lnTo>
                  <a:lnTo>
                    <a:pt x="2263" y="1651"/>
                  </a:lnTo>
                  <a:lnTo>
                    <a:pt x="226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2037;p71">
              <a:extLst>
                <a:ext uri="{FF2B5EF4-FFF2-40B4-BE49-F238E27FC236}">
                  <a16:creationId xmlns:a16="http://schemas.microsoft.com/office/drawing/2014/main" id="{1993E76E-0B0D-4F44-B497-1CBC420211FB}"/>
                </a:ext>
              </a:extLst>
            </p:cNvPr>
            <p:cNvSpPr/>
            <p:nvPr/>
          </p:nvSpPr>
          <p:spPr>
            <a:xfrm>
              <a:off x="1969228" y="1511612"/>
              <a:ext cx="106664" cy="38908"/>
            </a:xfrm>
            <a:custGeom>
              <a:avLst/>
              <a:gdLst/>
              <a:ahLst/>
              <a:cxnLst/>
              <a:rect l="l" t="t" r="r" b="b"/>
              <a:pathLst>
                <a:path w="4570" h="1667" extrusionOk="0">
                  <a:moveTo>
                    <a:pt x="3132" y="1"/>
                  </a:moveTo>
                  <a:lnTo>
                    <a:pt x="1" y="826"/>
                  </a:lnTo>
                  <a:lnTo>
                    <a:pt x="3132" y="1666"/>
                  </a:lnTo>
                  <a:lnTo>
                    <a:pt x="4569" y="826"/>
                  </a:lnTo>
                  <a:lnTo>
                    <a:pt x="313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2066;p71">
            <a:extLst>
              <a:ext uri="{FF2B5EF4-FFF2-40B4-BE49-F238E27FC236}">
                <a16:creationId xmlns:a16="http://schemas.microsoft.com/office/drawing/2014/main" id="{CF0BC55E-FC89-415A-9226-87B83D1CAB64}"/>
              </a:ext>
            </a:extLst>
          </p:cNvPr>
          <p:cNvGrpSpPr/>
          <p:nvPr/>
        </p:nvGrpSpPr>
        <p:grpSpPr>
          <a:xfrm>
            <a:off x="2891711" y="2369984"/>
            <a:ext cx="410901" cy="410901"/>
            <a:chOff x="1248092" y="1325616"/>
            <a:chExt cx="410901" cy="410901"/>
          </a:xfrm>
        </p:grpSpPr>
        <p:sp>
          <p:nvSpPr>
            <p:cNvPr id="173" name="Google Shape;2067;p71">
              <a:extLst>
                <a:ext uri="{FF2B5EF4-FFF2-40B4-BE49-F238E27FC236}">
                  <a16:creationId xmlns:a16="http://schemas.microsoft.com/office/drawing/2014/main" id="{BCB28841-B47B-4DC5-A9A2-4096BE26D2AA}"/>
                </a:ext>
              </a:extLst>
            </p:cNvPr>
            <p:cNvSpPr/>
            <p:nvPr/>
          </p:nvSpPr>
          <p:spPr>
            <a:xfrm>
              <a:off x="1308193" y="1650532"/>
              <a:ext cx="28265" cy="24204"/>
            </a:xfrm>
            <a:custGeom>
              <a:avLst/>
              <a:gdLst/>
              <a:ahLst/>
              <a:cxnLst/>
              <a:rect l="l" t="t" r="r" b="b"/>
              <a:pathLst>
                <a:path w="1211" h="1037" extrusionOk="0">
                  <a:moveTo>
                    <a:pt x="519" y="0"/>
                  </a:moveTo>
                  <a:cubicBezTo>
                    <a:pt x="254" y="0"/>
                    <a:pt x="1" y="207"/>
                    <a:pt x="1" y="524"/>
                  </a:cubicBezTo>
                  <a:cubicBezTo>
                    <a:pt x="1" y="809"/>
                    <a:pt x="229" y="1037"/>
                    <a:pt x="513" y="1037"/>
                  </a:cubicBezTo>
                  <a:cubicBezTo>
                    <a:pt x="983" y="1037"/>
                    <a:pt x="1211" y="482"/>
                    <a:pt x="883" y="154"/>
                  </a:cubicBezTo>
                  <a:cubicBezTo>
                    <a:pt x="777" y="48"/>
                    <a:pt x="647" y="0"/>
                    <a:pt x="5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2068;p71">
              <a:extLst>
                <a:ext uri="{FF2B5EF4-FFF2-40B4-BE49-F238E27FC236}">
                  <a16:creationId xmlns:a16="http://schemas.microsoft.com/office/drawing/2014/main" id="{F6F59CE5-A3A1-4EEA-832D-E00369CDAA04}"/>
                </a:ext>
              </a:extLst>
            </p:cNvPr>
            <p:cNvSpPr/>
            <p:nvPr/>
          </p:nvSpPr>
          <p:spPr>
            <a:xfrm>
              <a:off x="1248092" y="1326923"/>
              <a:ext cx="144498" cy="409594"/>
            </a:xfrm>
            <a:custGeom>
              <a:avLst/>
              <a:gdLst/>
              <a:ahLst/>
              <a:cxnLst/>
              <a:rect l="l" t="t" r="r" b="b"/>
              <a:pathLst>
                <a:path w="6191" h="17549" extrusionOk="0">
                  <a:moveTo>
                    <a:pt x="3615" y="2008"/>
                  </a:moveTo>
                  <a:lnTo>
                    <a:pt x="3615" y="12938"/>
                  </a:lnTo>
                  <a:cubicBezTo>
                    <a:pt x="5252" y="13507"/>
                    <a:pt x="4825" y="15926"/>
                    <a:pt x="3088" y="15926"/>
                  </a:cubicBezTo>
                  <a:cubicBezTo>
                    <a:pt x="1352" y="15926"/>
                    <a:pt x="939" y="13507"/>
                    <a:pt x="2576" y="12938"/>
                  </a:cubicBezTo>
                  <a:lnTo>
                    <a:pt x="2576" y="2008"/>
                  </a:lnTo>
                  <a:close/>
                  <a:moveTo>
                    <a:pt x="3103" y="1"/>
                  </a:moveTo>
                  <a:cubicBezTo>
                    <a:pt x="1978" y="1"/>
                    <a:pt x="1067" y="883"/>
                    <a:pt x="1039" y="2008"/>
                  </a:cubicBezTo>
                  <a:lnTo>
                    <a:pt x="1039" y="12098"/>
                  </a:lnTo>
                  <a:cubicBezTo>
                    <a:pt x="384" y="12667"/>
                    <a:pt x="0" y="13507"/>
                    <a:pt x="0" y="14389"/>
                  </a:cubicBezTo>
                  <a:cubicBezTo>
                    <a:pt x="0" y="16097"/>
                    <a:pt x="1381" y="17549"/>
                    <a:pt x="3088" y="17549"/>
                  </a:cubicBezTo>
                  <a:cubicBezTo>
                    <a:pt x="4810" y="17549"/>
                    <a:pt x="6191" y="16097"/>
                    <a:pt x="6191" y="14389"/>
                  </a:cubicBezTo>
                  <a:cubicBezTo>
                    <a:pt x="6191" y="13507"/>
                    <a:pt x="5807" y="12667"/>
                    <a:pt x="5166" y="12098"/>
                  </a:cubicBezTo>
                  <a:lnTo>
                    <a:pt x="5166" y="2008"/>
                  </a:lnTo>
                  <a:cubicBezTo>
                    <a:pt x="5124" y="883"/>
                    <a:pt x="4213" y="1"/>
                    <a:pt x="31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2069;p71">
              <a:extLst>
                <a:ext uri="{FF2B5EF4-FFF2-40B4-BE49-F238E27FC236}">
                  <a16:creationId xmlns:a16="http://schemas.microsoft.com/office/drawing/2014/main" id="{BCE24D9D-973D-4555-878A-750229C88BEE}"/>
                </a:ext>
              </a:extLst>
            </p:cNvPr>
            <p:cNvSpPr/>
            <p:nvPr/>
          </p:nvSpPr>
          <p:spPr>
            <a:xfrm>
              <a:off x="1441417" y="1399020"/>
              <a:ext cx="214938" cy="87712"/>
            </a:xfrm>
            <a:custGeom>
              <a:avLst/>
              <a:gdLst/>
              <a:ahLst/>
              <a:cxnLst/>
              <a:rect l="l" t="t" r="r" b="b"/>
              <a:pathLst>
                <a:path w="9209" h="3758" extrusionOk="0">
                  <a:moveTo>
                    <a:pt x="0" y="0"/>
                  </a:moveTo>
                  <a:cubicBezTo>
                    <a:pt x="57" y="14"/>
                    <a:pt x="128" y="43"/>
                    <a:pt x="185" y="43"/>
                  </a:cubicBezTo>
                  <a:cubicBezTo>
                    <a:pt x="754" y="43"/>
                    <a:pt x="1082" y="370"/>
                    <a:pt x="1381" y="598"/>
                  </a:cubicBezTo>
                  <a:cubicBezTo>
                    <a:pt x="1950" y="698"/>
                    <a:pt x="2320" y="1466"/>
                    <a:pt x="2320" y="2178"/>
                  </a:cubicBezTo>
                  <a:cubicBezTo>
                    <a:pt x="2487" y="2199"/>
                    <a:pt x="2646" y="2212"/>
                    <a:pt x="2808" y="2212"/>
                  </a:cubicBezTo>
                  <a:cubicBezTo>
                    <a:pt x="2868" y="2212"/>
                    <a:pt x="2928" y="2210"/>
                    <a:pt x="2989" y="2206"/>
                  </a:cubicBezTo>
                  <a:cubicBezTo>
                    <a:pt x="3586" y="2206"/>
                    <a:pt x="4213" y="2235"/>
                    <a:pt x="4882" y="2889"/>
                  </a:cubicBezTo>
                  <a:cubicBezTo>
                    <a:pt x="4882" y="2889"/>
                    <a:pt x="5010" y="2832"/>
                    <a:pt x="5095" y="2804"/>
                  </a:cubicBezTo>
                  <a:cubicBezTo>
                    <a:pt x="5258" y="2723"/>
                    <a:pt x="5519" y="2590"/>
                    <a:pt x="5811" y="2590"/>
                  </a:cubicBezTo>
                  <a:cubicBezTo>
                    <a:pt x="6029" y="2590"/>
                    <a:pt x="6265" y="2664"/>
                    <a:pt x="6490" y="2889"/>
                  </a:cubicBezTo>
                  <a:cubicBezTo>
                    <a:pt x="6718" y="3131"/>
                    <a:pt x="6846" y="3430"/>
                    <a:pt x="6846" y="3758"/>
                  </a:cubicBezTo>
                  <a:cubicBezTo>
                    <a:pt x="7031" y="3715"/>
                    <a:pt x="7329" y="3686"/>
                    <a:pt x="7628" y="3658"/>
                  </a:cubicBezTo>
                  <a:cubicBezTo>
                    <a:pt x="8155" y="3601"/>
                    <a:pt x="8682" y="3501"/>
                    <a:pt x="9208" y="3359"/>
                  </a:cubicBezTo>
                  <a:cubicBezTo>
                    <a:pt x="9080" y="2562"/>
                    <a:pt x="8824" y="1793"/>
                    <a:pt x="8468" y="1082"/>
                  </a:cubicBezTo>
                  <a:lnTo>
                    <a:pt x="7244" y="1082"/>
                  </a:lnTo>
                  <a:cubicBezTo>
                    <a:pt x="6077" y="1082"/>
                    <a:pt x="4910" y="897"/>
                    <a:pt x="3814" y="513"/>
                  </a:cubicBezTo>
                  <a:cubicBezTo>
                    <a:pt x="2277" y="0"/>
                    <a:pt x="1793" y="0"/>
                    <a:pt x="7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070;p71">
              <a:extLst>
                <a:ext uri="{FF2B5EF4-FFF2-40B4-BE49-F238E27FC236}">
                  <a16:creationId xmlns:a16="http://schemas.microsoft.com/office/drawing/2014/main" id="{52DFDF7A-3FC9-42E3-89AC-A849E38EB305}"/>
                </a:ext>
              </a:extLst>
            </p:cNvPr>
            <p:cNvSpPr/>
            <p:nvPr/>
          </p:nvSpPr>
          <p:spPr>
            <a:xfrm>
              <a:off x="1392567" y="1523749"/>
              <a:ext cx="28942" cy="30435"/>
            </a:xfrm>
            <a:custGeom>
              <a:avLst/>
              <a:gdLst/>
              <a:ahLst/>
              <a:cxnLst/>
              <a:rect l="l" t="t" r="r" b="b"/>
              <a:pathLst>
                <a:path w="1240" h="1304" extrusionOk="0">
                  <a:moveTo>
                    <a:pt x="342" y="0"/>
                  </a:moveTo>
                  <a:cubicBezTo>
                    <a:pt x="229" y="0"/>
                    <a:pt x="115" y="7"/>
                    <a:pt x="1" y="22"/>
                  </a:cubicBezTo>
                  <a:lnTo>
                    <a:pt x="1" y="1146"/>
                  </a:lnTo>
                  <a:cubicBezTo>
                    <a:pt x="44" y="1132"/>
                    <a:pt x="72" y="1132"/>
                    <a:pt x="115" y="1132"/>
                  </a:cubicBezTo>
                  <a:cubicBezTo>
                    <a:pt x="293" y="1132"/>
                    <a:pt x="1025" y="1303"/>
                    <a:pt x="1105" y="1303"/>
                  </a:cubicBezTo>
                  <a:cubicBezTo>
                    <a:pt x="1108" y="1303"/>
                    <a:pt x="1110" y="1303"/>
                    <a:pt x="1111" y="1303"/>
                  </a:cubicBezTo>
                  <a:cubicBezTo>
                    <a:pt x="1182" y="1217"/>
                    <a:pt x="1225" y="1118"/>
                    <a:pt x="1239" y="1004"/>
                  </a:cubicBezTo>
                  <a:cubicBezTo>
                    <a:pt x="883" y="804"/>
                    <a:pt x="670" y="434"/>
                    <a:pt x="684" y="22"/>
                  </a:cubicBezTo>
                  <a:cubicBezTo>
                    <a:pt x="570" y="7"/>
                    <a:pt x="456" y="0"/>
                    <a:pt x="3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2071;p71">
              <a:extLst>
                <a:ext uri="{FF2B5EF4-FFF2-40B4-BE49-F238E27FC236}">
                  <a16:creationId xmlns:a16="http://schemas.microsoft.com/office/drawing/2014/main" id="{CF3C43D6-F7F0-44D8-9F51-379D78BD4ADA}"/>
                </a:ext>
              </a:extLst>
            </p:cNvPr>
            <p:cNvSpPr/>
            <p:nvPr/>
          </p:nvSpPr>
          <p:spPr>
            <a:xfrm>
              <a:off x="1483266" y="1512616"/>
              <a:ext cx="63788" cy="83744"/>
            </a:xfrm>
            <a:custGeom>
              <a:avLst/>
              <a:gdLst/>
              <a:ahLst/>
              <a:cxnLst/>
              <a:rect l="l" t="t" r="r" b="b"/>
              <a:pathLst>
                <a:path w="2733" h="3588" extrusionOk="0">
                  <a:moveTo>
                    <a:pt x="1708" y="1"/>
                  </a:moveTo>
                  <a:cubicBezTo>
                    <a:pt x="1210" y="783"/>
                    <a:pt x="982" y="954"/>
                    <a:pt x="0" y="1196"/>
                  </a:cubicBezTo>
                  <a:cubicBezTo>
                    <a:pt x="43" y="1737"/>
                    <a:pt x="498" y="2207"/>
                    <a:pt x="897" y="2619"/>
                  </a:cubicBezTo>
                  <a:cubicBezTo>
                    <a:pt x="1224" y="2947"/>
                    <a:pt x="1509" y="3231"/>
                    <a:pt x="1594" y="3587"/>
                  </a:cubicBezTo>
                  <a:cubicBezTo>
                    <a:pt x="1637" y="3117"/>
                    <a:pt x="1665" y="2634"/>
                    <a:pt x="1665" y="2164"/>
                  </a:cubicBezTo>
                  <a:cubicBezTo>
                    <a:pt x="1665" y="1623"/>
                    <a:pt x="2149" y="1338"/>
                    <a:pt x="2477" y="1153"/>
                  </a:cubicBezTo>
                  <a:cubicBezTo>
                    <a:pt x="2562" y="1096"/>
                    <a:pt x="2647" y="1054"/>
                    <a:pt x="2733" y="997"/>
                  </a:cubicBezTo>
                  <a:lnTo>
                    <a:pt x="2733" y="484"/>
                  </a:lnTo>
                  <a:cubicBezTo>
                    <a:pt x="2420" y="428"/>
                    <a:pt x="2121" y="299"/>
                    <a:pt x="1879" y="100"/>
                  </a:cubicBezTo>
                  <a:cubicBezTo>
                    <a:pt x="1822" y="58"/>
                    <a:pt x="1765" y="29"/>
                    <a:pt x="1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2072;p71">
              <a:extLst>
                <a:ext uri="{FF2B5EF4-FFF2-40B4-BE49-F238E27FC236}">
                  <a16:creationId xmlns:a16="http://schemas.microsoft.com/office/drawing/2014/main" id="{75F2B285-2ACF-4D56-B67D-BF28C5DB6CB1}"/>
                </a:ext>
              </a:extLst>
            </p:cNvPr>
            <p:cNvSpPr/>
            <p:nvPr/>
          </p:nvSpPr>
          <p:spPr>
            <a:xfrm>
              <a:off x="1387922" y="1325616"/>
              <a:ext cx="271071" cy="361420"/>
            </a:xfrm>
            <a:custGeom>
              <a:avLst/>
              <a:gdLst/>
              <a:ahLst/>
              <a:cxnLst/>
              <a:rect l="l" t="t" r="r" b="b"/>
              <a:pathLst>
                <a:path w="11614" h="15485" extrusionOk="0">
                  <a:moveTo>
                    <a:pt x="3801" y="0"/>
                  </a:moveTo>
                  <a:cubicBezTo>
                    <a:pt x="2477" y="0"/>
                    <a:pt x="1153" y="342"/>
                    <a:pt x="1" y="1010"/>
                  </a:cubicBezTo>
                  <a:cubicBezTo>
                    <a:pt x="129" y="1338"/>
                    <a:pt x="200" y="1708"/>
                    <a:pt x="200" y="2064"/>
                  </a:cubicBezTo>
                  <a:lnTo>
                    <a:pt x="200" y="7472"/>
                  </a:lnTo>
                  <a:cubicBezTo>
                    <a:pt x="243" y="7472"/>
                    <a:pt x="271" y="7458"/>
                    <a:pt x="314" y="7458"/>
                  </a:cubicBezTo>
                  <a:cubicBezTo>
                    <a:pt x="840" y="7458"/>
                    <a:pt x="1922" y="7458"/>
                    <a:pt x="1922" y="8511"/>
                  </a:cubicBezTo>
                  <a:lnTo>
                    <a:pt x="1993" y="8625"/>
                  </a:lnTo>
                  <a:cubicBezTo>
                    <a:pt x="2377" y="8838"/>
                    <a:pt x="2577" y="9279"/>
                    <a:pt x="2449" y="9692"/>
                  </a:cubicBezTo>
                  <a:cubicBezTo>
                    <a:pt x="2349" y="10162"/>
                    <a:pt x="2150" y="10503"/>
                    <a:pt x="1851" y="10674"/>
                  </a:cubicBezTo>
                  <a:cubicBezTo>
                    <a:pt x="1663" y="10789"/>
                    <a:pt x="1459" y="10828"/>
                    <a:pt x="1263" y="10828"/>
                  </a:cubicBezTo>
                  <a:cubicBezTo>
                    <a:pt x="851" y="10828"/>
                    <a:pt x="468" y="10655"/>
                    <a:pt x="314" y="10646"/>
                  </a:cubicBezTo>
                  <a:cubicBezTo>
                    <a:pt x="271" y="10788"/>
                    <a:pt x="228" y="10916"/>
                    <a:pt x="200" y="11058"/>
                  </a:cubicBezTo>
                  <a:lnTo>
                    <a:pt x="200" y="11727"/>
                  </a:lnTo>
                  <a:cubicBezTo>
                    <a:pt x="855" y="12467"/>
                    <a:pt x="1225" y="13435"/>
                    <a:pt x="1225" y="14431"/>
                  </a:cubicBezTo>
                  <a:cubicBezTo>
                    <a:pt x="1225" y="14630"/>
                    <a:pt x="1210" y="14815"/>
                    <a:pt x="1168" y="15000"/>
                  </a:cubicBezTo>
                  <a:cubicBezTo>
                    <a:pt x="2022" y="15314"/>
                    <a:pt x="2904" y="15470"/>
                    <a:pt x="3801" y="15484"/>
                  </a:cubicBezTo>
                  <a:cubicBezTo>
                    <a:pt x="8070" y="15484"/>
                    <a:pt x="11614" y="12012"/>
                    <a:pt x="11614" y="7742"/>
                  </a:cubicBezTo>
                  <a:lnTo>
                    <a:pt x="11614" y="7571"/>
                  </a:lnTo>
                  <a:cubicBezTo>
                    <a:pt x="10618" y="7856"/>
                    <a:pt x="9479" y="7856"/>
                    <a:pt x="9195" y="7970"/>
                  </a:cubicBezTo>
                  <a:lnTo>
                    <a:pt x="9180" y="7956"/>
                  </a:lnTo>
                  <a:cubicBezTo>
                    <a:pt x="8896" y="8084"/>
                    <a:pt x="8070" y="8468"/>
                    <a:pt x="7857" y="8653"/>
                  </a:cubicBezTo>
                  <a:lnTo>
                    <a:pt x="7857" y="9108"/>
                  </a:lnTo>
                  <a:cubicBezTo>
                    <a:pt x="7857" y="9621"/>
                    <a:pt x="7401" y="9877"/>
                    <a:pt x="7074" y="10062"/>
                  </a:cubicBezTo>
                  <a:cubicBezTo>
                    <a:pt x="6960" y="10119"/>
                    <a:pt x="6846" y="10204"/>
                    <a:pt x="6747" y="10290"/>
                  </a:cubicBezTo>
                  <a:cubicBezTo>
                    <a:pt x="6775" y="12567"/>
                    <a:pt x="6348" y="13108"/>
                    <a:pt x="5992" y="13307"/>
                  </a:cubicBezTo>
                  <a:cubicBezTo>
                    <a:pt x="5871" y="13374"/>
                    <a:pt x="5739" y="13407"/>
                    <a:pt x="5609" y="13407"/>
                  </a:cubicBezTo>
                  <a:cubicBezTo>
                    <a:pt x="5465" y="13407"/>
                    <a:pt x="5322" y="13367"/>
                    <a:pt x="5195" y="13293"/>
                  </a:cubicBezTo>
                  <a:cubicBezTo>
                    <a:pt x="4868" y="13079"/>
                    <a:pt x="4655" y="12723"/>
                    <a:pt x="4655" y="12325"/>
                  </a:cubicBezTo>
                  <a:lnTo>
                    <a:pt x="4655" y="11841"/>
                  </a:lnTo>
                  <a:cubicBezTo>
                    <a:pt x="4541" y="11656"/>
                    <a:pt x="4398" y="11499"/>
                    <a:pt x="4242" y="11343"/>
                  </a:cubicBezTo>
                  <a:cubicBezTo>
                    <a:pt x="3729" y="10831"/>
                    <a:pt x="3032" y="10105"/>
                    <a:pt x="3032" y="9108"/>
                  </a:cubicBezTo>
                  <a:cubicBezTo>
                    <a:pt x="3032" y="8368"/>
                    <a:pt x="3673" y="8240"/>
                    <a:pt x="3971" y="8169"/>
                  </a:cubicBezTo>
                  <a:cubicBezTo>
                    <a:pt x="5167" y="7913"/>
                    <a:pt x="4768" y="6974"/>
                    <a:pt x="5708" y="6974"/>
                  </a:cubicBezTo>
                  <a:cubicBezTo>
                    <a:pt x="6021" y="6974"/>
                    <a:pt x="6320" y="7073"/>
                    <a:pt x="6562" y="7273"/>
                  </a:cubicBezTo>
                  <a:cubicBezTo>
                    <a:pt x="6776" y="7426"/>
                    <a:pt x="7048" y="7505"/>
                    <a:pt x="7305" y="7505"/>
                  </a:cubicBezTo>
                  <a:cubicBezTo>
                    <a:pt x="7647" y="7505"/>
                    <a:pt x="7963" y="7365"/>
                    <a:pt x="8084" y="7073"/>
                  </a:cubicBezTo>
                  <a:cubicBezTo>
                    <a:pt x="8141" y="6974"/>
                    <a:pt x="8127" y="6860"/>
                    <a:pt x="8070" y="6760"/>
                  </a:cubicBezTo>
                  <a:cubicBezTo>
                    <a:pt x="7985" y="6789"/>
                    <a:pt x="7914" y="6817"/>
                    <a:pt x="7857" y="6860"/>
                  </a:cubicBezTo>
                  <a:cubicBezTo>
                    <a:pt x="7695" y="6940"/>
                    <a:pt x="7434" y="7071"/>
                    <a:pt x="7141" y="7071"/>
                  </a:cubicBezTo>
                  <a:cubicBezTo>
                    <a:pt x="6918" y="7071"/>
                    <a:pt x="6676" y="6995"/>
                    <a:pt x="6448" y="6760"/>
                  </a:cubicBezTo>
                  <a:cubicBezTo>
                    <a:pt x="6113" y="6425"/>
                    <a:pt x="5838" y="6372"/>
                    <a:pt x="5488" y="6372"/>
                  </a:cubicBezTo>
                  <a:cubicBezTo>
                    <a:pt x="5422" y="6372"/>
                    <a:pt x="5353" y="6374"/>
                    <a:pt x="5281" y="6376"/>
                  </a:cubicBezTo>
                  <a:cubicBezTo>
                    <a:pt x="4655" y="6376"/>
                    <a:pt x="3587" y="6376"/>
                    <a:pt x="3587" y="5323"/>
                  </a:cubicBezTo>
                  <a:cubicBezTo>
                    <a:pt x="3587" y="5109"/>
                    <a:pt x="3530" y="4910"/>
                    <a:pt x="3431" y="4739"/>
                  </a:cubicBezTo>
                  <a:cubicBezTo>
                    <a:pt x="3246" y="4682"/>
                    <a:pt x="3089" y="4583"/>
                    <a:pt x="2947" y="4469"/>
                  </a:cubicBezTo>
                  <a:cubicBezTo>
                    <a:pt x="2819" y="4327"/>
                    <a:pt x="2662" y="4241"/>
                    <a:pt x="2491" y="4213"/>
                  </a:cubicBezTo>
                  <a:cubicBezTo>
                    <a:pt x="2349" y="4213"/>
                    <a:pt x="1922" y="4213"/>
                    <a:pt x="912" y="3544"/>
                  </a:cubicBezTo>
                  <a:cubicBezTo>
                    <a:pt x="641" y="3359"/>
                    <a:pt x="499" y="3017"/>
                    <a:pt x="584" y="2704"/>
                  </a:cubicBezTo>
                  <a:cubicBezTo>
                    <a:pt x="741" y="2064"/>
                    <a:pt x="1296" y="2121"/>
                    <a:pt x="1410" y="2092"/>
                  </a:cubicBezTo>
                  <a:lnTo>
                    <a:pt x="3032" y="2092"/>
                  </a:lnTo>
                  <a:cubicBezTo>
                    <a:pt x="4128" y="2092"/>
                    <a:pt x="4726" y="2106"/>
                    <a:pt x="6434" y="2661"/>
                  </a:cubicBezTo>
                  <a:cubicBezTo>
                    <a:pt x="7430" y="3017"/>
                    <a:pt x="8483" y="3202"/>
                    <a:pt x="9536" y="3202"/>
                  </a:cubicBezTo>
                  <a:lnTo>
                    <a:pt x="10120" y="3202"/>
                  </a:lnTo>
                  <a:cubicBezTo>
                    <a:pt x="8639" y="1195"/>
                    <a:pt x="6305" y="0"/>
                    <a:pt x="38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" name="Connecteur : en angle 2">
            <a:extLst>
              <a:ext uri="{FF2B5EF4-FFF2-40B4-BE49-F238E27FC236}">
                <a16:creationId xmlns:a16="http://schemas.microsoft.com/office/drawing/2014/main" id="{76E583D3-BFE7-4EA3-AF37-68DE0762BC1B}"/>
              </a:ext>
            </a:extLst>
          </p:cNvPr>
          <p:cNvCxnSpPr>
            <a:stCxn id="32" idx="0"/>
            <a:endCxn id="171" idx="2"/>
          </p:cNvCxnSpPr>
          <p:nvPr/>
        </p:nvCxnSpPr>
        <p:spPr>
          <a:xfrm rot="5400000" flipH="1" flipV="1">
            <a:off x="1686365" y="2053467"/>
            <a:ext cx="1433759" cy="62015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 : en angle 4">
            <a:extLst>
              <a:ext uri="{FF2B5EF4-FFF2-40B4-BE49-F238E27FC236}">
                <a16:creationId xmlns:a16="http://schemas.microsoft.com/office/drawing/2014/main" id="{B564BB05-FC0E-49AB-A30E-0E31513ED41B}"/>
              </a:ext>
            </a:extLst>
          </p:cNvPr>
          <p:cNvCxnSpPr>
            <a:stCxn id="32" idx="0"/>
            <a:endCxn id="29" idx="2"/>
          </p:cNvCxnSpPr>
          <p:nvPr/>
        </p:nvCxnSpPr>
        <p:spPr>
          <a:xfrm rot="5400000" flipH="1" flipV="1">
            <a:off x="2152943" y="2509603"/>
            <a:ext cx="511044" cy="630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 : en angle 6">
            <a:extLst>
              <a:ext uri="{FF2B5EF4-FFF2-40B4-BE49-F238E27FC236}">
                <a16:creationId xmlns:a16="http://schemas.microsoft.com/office/drawing/2014/main" id="{1B6CFD2A-5354-4EF8-87B7-8DF29AEB3CB7}"/>
              </a:ext>
            </a:extLst>
          </p:cNvPr>
          <p:cNvCxnSpPr>
            <a:stCxn id="32" idx="4"/>
            <a:endCxn id="31" idx="2"/>
          </p:cNvCxnSpPr>
          <p:nvPr/>
        </p:nvCxnSpPr>
        <p:spPr>
          <a:xfrm rot="16200000" flipH="1">
            <a:off x="2152943" y="3740647"/>
            <a:ext cx="511044" cy="630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AE5FE3B-FCB5-43F9-A03A-B710B248F990}"/>
              </a:ext>
            </a:extLst>
          </p:cNvPr>
          <p:cNvCxnSpPr>
            <a:stCxn id="32" idx="6"/>
            <a:endCxn id="30" idx="2"/>
          </p:cNvCxnSpPr>
          <p:nvPr/>
        </p:nvCxnSpPr>
        <p:spPr>
          <a:xfrm>
            <a:off x="2453165" y="3440425"/>
            <a:ext cx="27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4286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122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75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" grpId="0"/>
      <p:bldP spid="29" grpId="0" animBg="1"/>
      <p:bldP spid="30" grpId="0" animBg="1"/>
      <p:bldP spid="31" grpId="0" animBg="1"/>
      <p:bldP spid="32" grpId="0" animBg="1"/>
      <p:bldP spid="33" grpId="0" animBg="1"/>
      <p:bldP spid="142" grpId="0"/>
      <p:bldP spid="143" grpId="0"/>
      <p:bldP spid="144" grpId="0"/>
      <p:bldP spid="171" grpId="0" animBg="1"/>
      <p:bldP spid="556" grpId="0" build="p"/>
      <p:bldP spid="1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56"/>
          <p:cNvSpPr txBox="1">
            <a:spLocks noGrp="1"/>
          </p:cNvSpPr>
          <p:nvPr>
            <p:ph type="title"/>
          </p:nvPr>
        </p:nvSpPr>
        <p:spPr>
          <a:xfrm>
            <a:off x="320430" y="67584"/>
            <a:ext cx="7993694" cy="109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L’insertion professionnelle des jeunes diplômés provenant des grandes écoles de commerce et d’ingénieurs au fils des années</a:t>
            </a:r>
            <a:endParaRPr dirty="0"/>
          </a:p>
        </p:txBody>
      </p:sp>
      <p:sp>
        <p:nvSpPr>
          <p:cNvPr id="1088" name="Google Shape;1088;p56"/>
          <p:cNvSpPr txBox="1">
            <a:spLocks noGrp="1"/>
          </p:cNvSpPr>
          <p:nvPr>
            <p:ph type="subTitle" idx="4294967295"/>
          </p:nvPr>
        </p:nvSpPr>
        <p:spPr>
          <a:xfrm flipH="1">
            <a:off x="1423589" y="3336419"/>
            <a:ext cx="2108880" cy="125788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Grandes entreprises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&amp;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Cabinet de conseil</a:t>
            </a:r>
            <a:endParaRPr sz="1600" dirty="0"/>
          </a:p>
        </p:txBody>
      </p:sp>
      <p:sp>
        <p:nvSpPr>
          <p:cNvPr id="1090" name="Google Shape;1090;p56"/>
          <p:cNvSpPr txBox="1">
            <a:spLocks noGrp="1"/>
          </p:cNvSpPr>
          <p:nvPr>
            <p:ph type="subTitle" idx="4294967295"/>
          </p:nvPr>
        </p:nvSpPr>
        <p:spPr>
          <a:xfrm flipH="1">
            <a:off x="5611532" y="3421688"/>
            <a:ext cx="1725600" cy="11726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Entreprise &amp; startup à impact</a:t>
            </a:r>
            <a:endParaRPr sz="1600" dirty="0"/>
          </a:p>
        </p:txBody>
      </p:sp>
      <p:sp>
        <p:nvSpPr>
          <p:cNvPr id="1092" name="Google Shape;1092;p56"/>
          <p:cNvSpPr txBox="1">
            <a:spLocks noGrp="1"/>
          </p:cNvSpPr>
          <p:nvPr>
            <p:ph type="subTitle" idx="4294967295"/>
          </p:nvPr>
        </p:nvSpPr>
        <p:spPr>
          <a:xfrm flipH="1">
            <a:off x="3620292" y="3421688"/>
            <a:ext cx="1725600" cy="11726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Startup du digital</a:t>
            </a:r>
            <a:endParaRPr sz="1600" dirty="0"/>
          </a:p>
        </p:txBody>
      </p:sp>
      <p:cxnSp>
        <p:nvCxnSpPr>
          <p:cNvPr id="1095" name="Google Shape;1095;p56"/>
          <p:cNvCxnSpPr>
            <a:cxnSpLocks/>
            <a:stCxn id="1096" idx="6"/>
            <a:endCxn id="1098" idx="2"/>
          </p:cNvCxnSpPr>
          <p:nvPr/>
        </p:nvCxnSpPr>
        <p:spPr>
          <a:xfrm>
            <a:off x="2900901" y="2188130"/>
            <a:ext cx="1173141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96" name="Google Shape;1096;p56"/>
          <p:cNvSpPr/>
          <p:nvPr/>
        </p:nvSpPr>
        <p:spPr>
          <a:xfrm>
            <a:off x="2082801" y="1779080"/>
            <a:ext cx="818100" cy="818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56"/>
          <p:cNvSpPr/>
          <p:nvPr/>
        </p:nvSpPr>
        <p:spPr>
          <a:xfrm>
            <a:off x="4074042" y="1779080"/>
            <a:ext cx="818100" cy="818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56"/>
          <p:cNvSpPr/>
          <p:nvPr/>
        </p:nvSpPr>
        <p:spPr>
          <a:xfrm>
            <a:off x="6065282" y="1779080"/>
            <a:ext cx="818100" cy="818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" name="Google Shape;1100;p56"/>
          <p:cNvSpPr/>
          <p:nvPr/>
        </p:nvSpPr>
        <p:spPr>
          <a:xfrm>
            <a:off x="1810251" y="2773919"/>
            <a:ext cx="1363200" cy="562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155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lt1"/>
                </a:solidFill>
                <a:latin typeface="Palanquin Dark"/>
                <a:ea typeface="Palanquin Dark"/>
                <a:cs typeface="Palanquin Dark"/>
                <a:sym typeface="Palanquin Dark"/>
              </a:rPr>
              <a:t>1980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1101" name="Google Shape;1101;p56"/>
          <p:cNvSpPr/>
          <p:nvPr/>
        </p:nvSpPr>
        <p:spPr>
          <a:xfrm>
            <a:off x="3801492" y="2773919"/>
            <a:ext cx="1363200" cy="562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155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lt1"/>
                </a:solidFill>
                <a:latin typeface="Palanquin Dark"/>
                <a:ea typeface="Palanquin Dark"/>
                <a:cs typeface="Palanquin Dark"/>
                <a:sym typeface="Palanquin Dark"/>
              </a:rPr>
              <a:t>2000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1102" name="Google Shape;1102;p56"/>
          <p:cNvSpPr/>
          <p:nvPr/>
        </p:nvSpPr>
        <p:spPr>
          <a:xfrm>
            <a:off x="5792732" y="2773919"/>
            <a:ext cx="1363200" cy="562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155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chemeClr val="lt1"/>
                </a:solidFill>
                <a:latin typeface="Palanquin Dark"/>
                <a:ea typeface="Palanquin Dark"/>
                <a:cs typeface="Palanquin Dark"/>
                <a:sym typeface="Palanquin Dark"/>
              </a:rPr>
              <a:t>2020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38" name="Google Shape;8013;p85">
            <a:extLst>
              <a:ext uri="{FF2B5EF4-FFF2-40B4-BE49-F238E27FC236}">
                <a16:creationId xmlns:a16="http://schemas.microsoft.com/office/drawing/2014/main" id="{4CFD4082-4F06-4150-9D88-4B3FC503598E}"/>
              </a:ext>
            </a:extLst>
          </p:cNvPr>
          <p:cNvSpPr/>
          <p:nvPr/>
        </p:nvSpPr>
        <p:spPr>
          <a:xfrm>
            <a:off x="2294861" y="2004485"/>
            <a:ext cx="366335" cy="367290"/>
          </a:xfrm>
          <a:custGeom>
            <a:avLst/>
            <a:gdLst/>
            <a:ahLst/>
            <a:cxnLst/>
            <a:rect l="l" t="t" r="r" b="b"/>
            <a:pathLst>
              <a:path w="12665" h="12698" extrusionOk="0">
                <a:moveTo>
                  <a:pt x="9200" y="883"/>
                </a:moveTo>
                <a:lnTo>
                  <a:pt x="9200" y="1702"/>
                </a:lnTo>
                <a:lnTo>
                  <a:pt x="3403" y="1702"/>
                </a:lnTo>
                <a:lnTo>
                  <a:pt x="3403" y="883"/>
                </a:lnTo>
                <a:close/>
                <a:moveTo>
                  <a:pt x="4222" y="3340"/>
                </a:moveTo>
                <a:lnTo>
                  <a:pt x="4222" y="4191"/>
                </a:lnTo>
                <a:lnTo>
                  <a:pt x="3403" y="4191"/>
                </a:lnTo>
                <a:lnTo>
                  <a:pt x="3403" y="3340"/>
                </a:lnTo>
                <a:close/>
                <a:moveTo>
                  <a:pt x="6711" y="3340"/>
                </a:moveTo>
                <a:lnTo>
                  <a:pt x="6711" y="4191"/>
                </a:lnTo>
                <a:lnTo>
                  <a:pt x="5892" y="4191"/>
                </a:lnTo>
                <a:lnTo>
                  <a:pt x="5892" y="3340"/>
                </a:lnTo>
                <a:close/>
                <a:moveTo>
                  <a:pt x="9200" y="3340"/>
                </a:moveTo>
                <a:lnTo>
                  <a:pt x="9200" y="4191"/>
                </a:lnTo>
                <a:lnTo>
                  <a:pt x="8349" y="4191"/>
                </a:lnTo>
                <a:lnTo>
                  <a:pt x="8349" y="3340"/>
                </a:lnTo>
                <a:close/>
                <a:moveTo>
                  <a:pt x="4222" y="5010"/>
                </a:moveTo>
                <a:lnTo>
                  <a:pt x="4222" y="5829"/>
                </a:lnTo>
                <a:lnTo>
                  <a:pt x="3403" y="5829"/>
                </a:lnTo>
                <a:lnTo>
                  <a:pt x="3403" y="5010"/>
                </a:lnTo>
                <a:close/>
                <a:moveTo>
                  <a:pt x="6711" y="5010"/>
                </a:moveTo>
                <a:lnTo>
                  <a:pt x="6711" y="5829"/>
                </a:lnTo>
                <a:lnTo>
                  <a:pt x="5892" y="5829"/>
                </a:lnTo>
                <a:lnTo>
                  <a:pt x="5892" y="5010"/>
                </a:lnTo>
                <a:close/>
                <a:moveTo>
                  <a:pt x="9200" y="5010"/>
                </a:moveTo>
                <a:lnTo>
                  <a:pt x="9200" y="5829"/>
                </a:lnTo>
                <a:lnTo>
                  <a:pt x="8349" y="5829"/>
                </a:lnTo>
                <a:lnTo>
                  <a:pt x="8349" y="5010"/>
                </a:lnTo>
                <a:close/>
                <a:moveTo>
                  <a:pt x="4222" y="6648"/>
                </a:moveTo>
                <a:lnTo>
                  <a:pt x="4222" y="7499"/>
                </a:lnTo>
                <a:lnTo>
                  <a:pt x="3403" y="7499"/>
                </a:lnTo>
                <a:lnTo>
                  <a:pt x="3403" y="6648"/>
                </a:lnTo>
                <a:close/>
                <a:moveTo>
                  <a:pt x="6711" y="6648"/>
                </a:moveTo>
                <a:lnTo>
                  <a:pt x="6711" y="7499"/>
                </a:lnTo>
                <a:lnTo>
                  <a:pt x="5892" y="7499"/>
                </a:lnTo>
                <a:lnTo>
                  <a:pt x="5892" y="6648"/>
                </a:lnTo>
                <a:close/>
                <a:moveTo>
                  <a:pt x="9200" y="6648"/>
                </a:moveTo>
                <a:lnTo>
                  <a:pt x="9200" y="7499"/>
                </a:lnTo>
                <a:lnTo>
                  <a:pt x="8349" y="7499"/>
                </a:lnTo>
                <a:lnTo>
                  <a:pt x="8349" y="6648"/>
                </a:lnTo>
                <a:close/>
                <a:moveTo>
                  <a:pt x="1733" y="9137"/>
                </a:moveTo>
                <a:lnTo>
                  <a:pt x="1733" y="11909"/>
                </a:lnTo>
                <a:lnTo>
                  <a:pt x="819" y="11909"/>
                </a:lnTo>
                <a:lnTo>
                  <a:pt x="819" y="9137"/>
                </a:lnTo>
                <a:close/>
                <a:moveTo>
                  <a:pt x="5892" y="9137"/>
                </a:moveTo>
                <a:lnTo>
                  <a:pt x="5892" y="11909"/>
                </a:lnTo>
                <a:lnTo>
                  <a:pt x="4222" y="11909"/>
                </a:lnTo>
                <a:lnTo>
                  <a:pt x="4222" y="9137"/>
                </a:lnTo>
                <a:close/>
                <a:moveTo>
                  <a:pt x="8349" y="9137"/>
                </a:moveTo>
                <a:lnTo>
                  <a:pt x="8349" y="11909"/>
                </a:lnTo>
                <a:lnTo>
                  <a:pt x="6711" y="11909"/>
                </a:lnTo>
                <a:lnTo>
                  <a:pt x="6711" y="9137"/>
                </a:lnTo>
                <a:close/>
                <a:moveTo>
                  <a:pt x="11783" y="9137"/>
                </a:moveTo>
                <a:lnTo>
                  <a:pt x="11783" y="11909"/>
                </a:lnTo>
                <a:lnTo>
                  <a:pt x="10806" y="11909"/>
                </a:lnTo>
                <a:lnTo>
                  <a:pt x="10806" y="9137"/>
                </a:lnTo>
                <a:close/>
                <a:moveTo>
                  <a:pt x="2993" y="1"/>
                </a:moveTo>
                <a:cubicBezTo>
                  <a:pt x="2773" y="1"/>
                  <a:pt x="2615" y="190"/>
                  <a:pt x="2615" y="410"/>
                </a:cubicBezTo>
                <a:lnTo>
                  <a:pt x="2615" y="1670"/>
                </a:lnTo>
                <a:lnTo>
                  <a:pt x="2206" y="1670"/>
                </a:lnTo>
                <a:cubicBezTo>
                  <a:pt x="1985" y="1670"/>
                  <a:pt x="1796" y="1859"/>
                  <a:pt x="1796" y="2080"/>
                </a:cubicBezTo>
                <a:lnTo>
                  <a:pt x="1796" y="8318"/>
                </a:lnTo>
                <a:lnTo>
                  <a:pt x="410" y="8318"/>
                </a:lnTo>
                <a:cubicBezTo>
                  <a:pt x="158" y="8318"/>
                  <a:pt x="0" y="8507"/>
                  <a:pt x="0" y="8696"/>
                </a:cubicBezTo>
                <a:lnTo>
                  <a:pt x="0" y="12287"/>
                </a:lnTo>
                <a:cubicBezTo>
                  <a:pt x="0" y="12540"/>
                  <a:pt x="221" y="12697"/>
                  <a:pt x="410" y="12697"/>
                </a:cubicBezTo>
                <a:lnTo>
                  <a:pt x="12256" y="12697"/>
                </a:lnTo>
                <a:cubicBezTo>
                  <a:pt x="12508" y="12697"/>
                  <a:pt x="12665" y="12477"/>
                  <a:pt x="12665" y="12287"/>
                </a:cubicBezTo>
                <a:lnTo>
                  <a:pt x="12665" y="8696"/>
                </a:lnTo>
                <a:cubicBezTo>
                  <a:pt x="12602" y="8475"/>
                  <a:pt x="12445" y="8318"/>
                  <a:pt x="12224" y="8318"/>
                </a:cubicBezTo>
                <a:lnTo>
                  <a:pt x="10838" y="8318"/>
                </a:lnTo>
                <a:lnTo>
                  <a:pt x="10838" y="2080"/>
                </a:lnTo>
                <a:cubicBezTo>
                  <a:pt x="10838" y="1859"/>
                  <a:pt x="10649" y="1670"/>
                  <a:pt x="10460" y="1670"/>
                </a:cubicBezTo>
                <a:lnTo>
                  <a:pt x="10019" y="1670"/>
                </a:lnTo>
                <a:lnTo>
                  <a:pt x="10019" y="410"/>
                </a:lnTo>
                <a:cubicBezTo>
                  <a:pt x="10019" y="158"/>
                  <a:pt x="9830" y="1"/>
                  <a:pt x="9609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7900;p85">
            <a:extLst>
              <a:ext uri="{FF2B5EF4-FFF2-40B4-BE49-F238E27FC236}">
                <a16:creationId xmlns:a16="http://schemas.microsoft.com/office/drawing/2014/main" id="{6F1AB6EE-AE07-48A6-8224-DD0A6B483C21}"/>
              </a:ext>
            </a:extLst>
          </p:cNvPr>
          <p:cNvGrpSpPr/>
          <p:nvPr/>
        </p:nvGrpSpPr>
        <p:grpSpPr>
          <a:xfrm>
            <a:off x="4291709" y="2001771"/>
            <a:ext cx="382765" cy="367810"/>
            <a:chOff x="-62890750" y="3747425"/>
            <a:chExt cx="330825" cy="317900"/>
          </a:xfrm>
          <a:solidFill>
            <a:schemeClr val="bg1"/>
          </a:solidFill>
        </p:grpSpPr>
        <p:sp>
          <p:nvSpPr>
            <p:cNvPr id="40" name="Google Shape;7901;p85">
              <a:extLst>
                <a:ext uri="{FF2B5EF4-FFF2-40B4-BE49-F238E27FC236}">
                  <a16:creationId xmlns:a16="http://schemas.microsoft.com/office/drawing/2014/main" id="{F5B42D2F-38AB-45CC-8585-FB51659156F6}"/>
                </a:ext>
              </a:extLst>
            </p:cNvPr>
            <p:cNvSpPr/>
            <p:nvPr/>
          </p:nvSpPr>
          <p:spPr>
            <a:xfrm>
              <a:off x="-62890750" y="3747425"/>
              <a:ext cx="313500" cy="195825"/>
            </a:xfrm>
            <a:custGeom>
              <a:avLst/>
              <a:gdLst/>
              <a:ahLst/>
              <a:cxnLst/>
              <a:rect l="l" t="t" r="r" b="b"/>
              <a:pathLst>
                <a:path w="12540" h="7833" extrusionOk="0">
                  <a:moveTo>
                    <a:pt x="6591" y="0"/>
                  </a:moveTo>
                  <a:cubicBezTo>
                    <a:pt x="4966" y="0"/>
                    <a:pt x="3342" y="616"/>
                    <a:pt x="2112" y="1846"/>
                  </a:cubicBezTo>
                  <a:cubicBezTo>
                    <a:pt x="663" y="3296"/>
                    <a:pt x="1" y="5438"/>
                    <a:pt x="379" y="7454"/>
                  </a:cubicBezTo>
                  <a:cubicBezTo>
                    <a:pt x="442" y="7675"/>
                    <a:pt x="568" y="7832"/>
                    <a:pt x="789" y="7832"/>
                  </a:cubicBezTo>
                  <a:lnTo>
                    <a:pt x="852" y="7832"/>
                  </a:lnTo>
                  <a:cubicBezTo>
                    <a:pt x="1104" y="7801"/>
                    <a:pt x="1198" y="7549"/>
                    <a:pt x="1167" y="7360"/>
                  </a:cubicBezTo>
                  <a:cubicBezTo>
                    <a:pt x="852" y="5596"/>
                    <a:pt x="1419" y="3737"/>
                    <a:pt x="2710" y="2477"/>
                  </a:cubicBezTo>
                  <a:cubicBezTo>
                    <a:pt x="3719" y="1437"/>
                    <a:pt x="5136" y="870"/>
                    <a:pt x="6617" y="870"/>
                  </a:cubicBezTo>
                  <a:cubicBezTo>
                    <a:pt x="7940" y="870"/>
                    <a:pt x="9200" y="1342"/>
                    <a:pt x="10177" y="2193"/>
                  </a:cubicBezTo>
                  <a:lnTo>
                    <a:pt x="9610" y="2792"/>
                  </a:lnTo>
                  <a:cubicBezTo>
                    <a:pt x="9484" y="2918"/>
                    <a:pt x="9452" y="3075"/>
                    <a:pt x="9484" y="3170"/>
                  </a:cubicBezTo>
                  <a:cubicBezTo>
                    <a:pt x="9515" y="3327"/>
                    <a:pt x="9641" y="3422"/>
                    <a:pt x="9799" y="3453"/>
                  </a:cubicBezTo>
                  <a:lnTo>
                    <a:pt x="12036" y="3926"/>
                  </a:lnTo>
                  <a:lnTo>
                    <a:pt x="12130" y="3926"/>
                  </a:lnTo>
                  <a:cubicBezTo>
                    <a:pt x="12225" y="3926"/>
                    <a:pt x="12319" y="3894"/>
                    <a:pt x="12382" y="3800"/>
                  </a:cubicBezTo>
                  <a:cubicBezTo>
                    <a:pt x="12508" y="3674"/>
                    <a:pt x="12540" y="3579"/>
                    <a:pt x="12508" y="3422"/>
                  </a:cubicBezTo>
                  <a:lnTo>
                    <a:pt x="12036" y="1153"/>
                  </a:lnTo>
                  <a:cubicBezTo>
                    <a:pt x="12004" y="1027"/>
                    <a:pt x="11878" y="901"/>
                    <a:pt x="11752" y="838"/>
                  </a:cubicBezTo>
                  <a:cubicBezTo>
                    <a:pt x="11715" y="831"/>
                    <a:pt x="11678" y="827"/>
                    <a:pt x="11642" y="827"/>
                  </a:cubicBezTo>
                  <a:cubicBezTo>
                    <a:pt x="11526" y="827"/>
                    <a:pt x="11422" y="868"/>
                    <a:pt x="11374" y="964"/>
                  </a:cubicBezTo>
                  <a:lnTo>
                    <a:pt x="10776" y="1563"/>
                  </a:lnTo>
                  <a:cubicBezTo>
                    <a:pt x="9583" y="521"/>
                    <a:pt x="8087" y="0"/>
                    <a:pt x="65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902;p85">
              <a:extLst>
                <a:ext uri="{FF2B5EF4-FFF2-40B4-BE49-F238E27FC236}">
                  <a16:creationId xmlns:a16="http://schemas.microsoft.com/office/drawing/2014/main" id="{3B831132-6B5F-4275-8A56-044558480955}"/>
                </a:ext>
              </a:extLst>
            </p:cNvPr>
            <p:cNvSpPr/>
            <p:nvPr/>
          </p:nvSpPr>
          <p:spPr>
            <a:xfrm>
              <a:off x="-62874975" y="3869075"/>
              <a:ext cx="315050" cy="196250"/>
            </a:xfrm>
            <a:custGeom>
              <a:avLst/>
              <a:gdLst/>
              <a:ahLst/>
              <a:cxnLst/>
              <a:rect l="l" t="t" r="r" b="b"/>
              <a:pathLst>
                <a:path w="12602" h="7850" extrusionOk="0">
                  <a:moveTo>
                    <a:pt x="11779" y="0"/>
                  </a:moveTo>
                  <a:cubicBezTo>
                    <a:pt x="11759" y="0"/>
                    <a:pt x="11739" y="2"/>
                    <a:pt x="11720" y="5"/>
                  </a:cubicBezTo>
                  <a:cubicBezTo>
                    <a:pt x="11499" y="36"/>
                    <a:pt x="11373" y="288"/>
                    <a:pt x="11405" y="477"/>
                  </a:cubicBezTo>
                  <a:cubicBezTo>
                    <a:pt x="11720" y="2242"/>
                    <a:pt x="11184" y="4101"/>
                    <a:pt x="9861" y="5361"/>
                  </a:cubicBezTo>
                  <a:cubicBezTo>
                    <a:pt x="8853" y="6400"/>
                    <a:pt x="7435" y="6967"/>
                    <a:pt x="5986" y="6967"/>
                  </a:cubicBezTo>
                  <a:cubicBezTo>
                    <a:pt x="4631" y="6967"/>
                    <a:pt x="3371" y="6495"/>
                    <a:pt x="2394" y="5644"/>
                  </a:cubicBezTo>
                  <a:lnTo>
                    <a:pt x="2993" y="5046"/>
                  </a:lnTo>
                  <a:cubicBezTo>
                    <a:pt x="3088" y="4920"/>
                    <a:pt x="3151" y="4762"/>
                    <a:pt x="3088" y="4668"/>
                  </a:cubicBezTo>
                  <a:cubicBezTo>
                    <a:pt x="3056" y="4510"/>
                    <a:pt x="2962" y="4416"/>
                    <a:pt x="2772" y="4384"/>
                  </a:cubicBezTo>
                  <a:lnTo>
                    <a:pt x="536" y="3912"/>
                  </a:lnTo>
                  <a:cubicBezTo>
                    <a:pt x="498" y="3904"/>
                    <a:pt x="465" y="3900"/>
                    <a:pt x="433" y="3900"/>
                  </a:cubicBezTo>
                  <a:cubicBezTo>
                    <a:pt x="332" y="3900"/>
                    <a:pt x="254" y="3941"/>
                    <a:pt x="158" y="4038"/>
                  </a:cubicBezTo>
                  <a:cubicBezTo>
                    <a:pt x="32" y="4132"/>
                    <a:pt x="0" y="4258"/>
                    <a:pt x="32" y="4416"/>
                  </a:cubicBezTo>
                  <a:lnTo>
                    <a:pt x="504" y="6652"/>
                  </a:lnTo>
                  <a:cubicBezTo>
                    <a:pt x="536" y="6810"/>
                    <a:pt x="662" y="6936"/>
                    <a:pt x="788" y="6967"/>
                  </a:cubicBezTo>
                  <a:lnTo>
                    <a:pt x="882" y="6967"/>
                  </a:lnTo>
                  <a:cubicBezTo>
                    <a:pt x="1008" y="6967"/>
                    <a:pt x="1103" y="6936"/>
                    <a:pt x="1166" y="6873"/>
                  </a:cubicBezTo>
                  <a:lnTo>
                    <a:pt x="1764" y="6274"/>
                  </a:lnTo>
                  <a:cubicBezTo>
                    <a:pt x="2930" y="7346"/>
                    <a:pt x="4442" y="7850"/>
                    <a:pt x="5923" y="7850"/>
                  </a:cubicBezTo>
                  <a:cubicBezTo>
                    <a:pt x="7561" y="7850"/>
                    <a:pt x="9168" y="7220"/>
                    <a:pt x="10428" y="5991"/>
                  </a:cubicBezTo>
                  <a:cubicBezTo>
                    <a:pt x="11909" y="4510"/>
                    <a:pt x="12602" y="2368"/>
                    <a:pt x="12192" y="320"/>
                  </a:cubicBezTo>
                  <a:cubicBezTo>
                    <a:pt x="12164" y="122"/>
                    <a:pt x="11958" y="0"/>
                    <a:pt x="117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903;p85">
              <a:extLst>
                <a:ext uri="{FF2B5EF4-FFF2-40B4-BE49-F238E27FC236}">
                  <a16:creationId xmlns:a16="http://schemas.microsoft.com/office/drawing/2014/main" id="{E4D1336F-BE3B-4017-A1D8-BCCC3B8E40E6}"/>
                </a:ext>
              </a:extLst>
            </p:cNvPr>
            <p:cNvSpPr/>
            <p:nvPr/>
          </p:nvSpPr>
          <p:spPr>
            <a:xfrm>
              <a:off x="-62751325" y="3834525"/>
              <a:ext cx="15775" cy="26800"/>
            </a:xfrm>
            <a:custGeom>
              <a:avLst/>
              <a:gdLst/>
              <a:ahLst/>
              <a:cxnLst/>
              <a:rect l="l" t="t" r="r" b="b"/>
              <a:pathLst>
                <a:path w="631" h="1072" extrusionOk="0">
                  <a:moveTo>
                    <a:pt x="630" y="1"/>
                  </a:moveTo>
                  <a:cubicBezTo>
                    <a:pt x="410" y="221"/>
                    <a:pt x="158" y="599"/>
                    <a:pt x="0" y="1072"/>
                  </a:cubicBezTo>
                  <a:lnTo>
                    <a:pt x="630" y="1072"/>
                  </a:lnTo>
                  <a:lnTo>
                    <a:pt x="63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7904;p85">
              <a:extLst>
                <a:ext uri="{FF2B5EF4-FFF2-40B4-BE49-F238E27FC236}">
                  <a16:creationId xmlns:a16="http://schemas.microsoft.com/office/drawing/2014/main" id="{D25F172D-3CD5-4408-ADE4-6B334DB47658}"/>
                </a:ext>
              </a:extLst>
            </p:cNvPr>
            <p:cNvSpPr/>
            <p:nvPr/>
          </p:nvSpPr>
          <p:spPr>
            <a:xfrm>
              <a:off x="-62715100" y="3950300"/>
              <a:ext cx="15775" cy="26025"/>
            </a:xfrm>
            <a:custGeom>
              <a:avLst/>
              <a:gdLst/>
              <a:ahLst/>
              <a:cxnLst/>
              <a:rect l="l" t="t" r="r" b="b"/>
              <a:pathLst>
                <a:path w="631" h="1041" extrusionOk="0">
                  <a:moveTo>
                    <a:pt x="1" y="1"/>
                  </a:moveTo>
                  <a:lnTo>
                    <a:pt x="1" y="1041"/>
                  </a:lnTo>
                  <a:cubicBezTo>
                    <a:pt x="253" y="852"/>
                    <a:pt x="473" y="473"/>
                    <a:pt x="6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7905;p85">
              <a:extLst>
                <a:ext uri="{FF2B5EF4-FFF2-40B4-BE49-F238E27FC236}">
                  <a16:creationId xmlns:a16="http://schemas.microsoft.com/office/drawing/2014/main" id="{7F6C3D67-3108-4688-911B-F489F272D52F}"/>
                </a:ext>
              </a:extLst>
            </p:cNvPr>
            <p:cNvSpPr/>
            <p:nvPr/>
          </p:nvSpPr>
          <p:spPr>
            <a:xfrm>
              <a:off x="-62751325" y="3950300"/>
              <a:ext cx="15775" cy="26025"/>
            </a:xfrm>
            <a:custGeom>
              <a:avLst/>
              <a:gdLst/>
              <a:ahLst/>
              <a:cxnLst/>
              <a:rect l="l" t="t" r="r" b="b"/>
              <a:pathLst>
                <a:path w="631" h="1041" extrusionOk="0">
                  <a:moveTo>
                    <a:pt x="0" y="1"/>
                  </a:moveTo>
                  <a:cubicBezTo>
                    <a:pt x="158" y="473"/>
                    <a:pt x="410" y="852"/>
                    <a:pt x="630" y="1041"/>
                  </a:cubicBezTo>
                  <a:lnTo>
                    <a:pt x="63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906;p85">
              <a:extLst>
                <a:ext uri="{FF2B5EF4-FFF2-40B4-BE49-F238E27FC236}">
                  <a16:creationId xmlns:a16="http://schemas.microsoft.com/office/drawing/2014/main" id="{77CABD1E-3420-4242-8FC7-D039A9E93AC8}"/>
                </a:ext>
              </a:extLst>
            </p:cNvPr>
            <p:cNvSpPr/>
            <p:nvPr/>
          </p:nvSpPr>
          <p:spPr>
            <a:xfrm>
              <a:off x="-62822225" y="3881000"/>
              <a:ext cx="44125" cy="48075"/>
            </a:xfrm>
            <a:custGeom>
              <a:avLst/>
              <a:gdLst/>
              <a:ahLst/>
              <a:cxnLst/>
              <a:rect l="l" t="t" r="r" b="b"/>
              <a:pathLst>
                <a:path w="1765" h="1923" extrusionOk="0">
                  <a:moveTo>
                    <a:pt x="127" y="0"/>
                  </a:moveTo>
                  <a:cubicBezTo>
                    <a:pt x="32" y="316"/>
                    <a:pt x="1" y="631"/>
                    <a:pt x="1" y="977"/>
                  </a:cubicBezTo>
                  <a:cubicBezTo>
                    <a:pt x="1" y="1324"/>
                    <a:pt x="32" y="1670"/>
                    <a:pt x="127" y="1922"/>
                  </a:cubicBezTo>
                  <a:lnTo>
                    <a:pt x="1765" y="1922"/>
                  </a:lnTo>
                  <a:cubicBezTo>
                    <a:pt x="1734" y="1607"/>
                    <a:pt x="1702" y="1292"/>
                    <a:pt x="1702" y="977"/>
                  </a:cubicBezTo>
                  <a:cubicBezTo>
                    <a:pt x="1702" y="662"/>
                    <a:pt x="1734" y="316"/>
                    <a:pt x="176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907;p85">
              <a:extLst>
                <a:ext uri="{FF2B5EF4-FFF2-40B4-BE49-F238E27FC236}">
                  <a16:creationId xmlns:a16="http://schemas.microsoft.com/office/drawing/2014/main" id="{96F0B3F5-9212-4C88-992A-19A67FE04D95}"/>
                </a:ext>
              </a:extLst>
            </p:cNvPr>
            <p:cNvSpPr/>
            <p:nvPr/>
          </p:nvSpPr>
          <p:spPr>
            <a:xfrm>
              <a:off x="-62715100" y="3833750"/>
              <a:ext cx="15775" cy="26800"/>
            </a:xfrm>
            <a:custGeom>
              <a:avLst/>
              <a:gdLst/>
              <a:ahLst/>
              <a:cxnLst/>
              <a:rect l="l" t="t" r="r" b="b"/>
              <a:pathLst>
                <a:path w="631" h="1072" extrusionOk="0">
                  <a:moveTo>
                    <a:pt x="1" y="0"/>
                  </a:moveTo>
                  <a:lnTo>
                    <a:pt x="1" y="1071"/>
                  </a:lnTo>
                  <a:lnTo>
                    <a:pt x="631" y="1071"/>
                  </a:lnTo>
                  <a:cubicBezTo>
                    <a:pt x="505" y="599"/>
                    <a:pt x="253" y="189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7908;p85">
              <a:extLst>
                <a:ext uri="{FF2B5EF4-FFF2-40B4-BE49-F238E27FC236}">
                  <a16:creationId xmlns:a16="http://schemas.microsoft.com/office/drawing/2014/main" id="{647EB209-9CB5-4F3C-806D-2F0EC89B17F3}"/>
                </a:ext>
              </a:extLst>
            </p:cNvPr>
            <p:cNvSpPr/>
            <p:nvPr/>
          </p:nvSpPr>
          <p:spPr>
            <a:xfrm>
              <a:off x="-62758425" y="3881000"/>
              <a:ext cx="22875" cy="48075"/>
            </a:xfrm>
            <a:custGeom>
              <a:avLst/>
              <a:gdLst/>
              <a:ahLst/>
              <a:cxnLst/>
              <a:rect l="l" t="t" r="r" b="b"/>
              <a:pathLst>
                <a:path w="915" h="1923" extrusionOk="0">
                  <a:moveTo>
                    <a:pt x="95" y="0"/>
                  </a:moveTo>
                  <a:cubicBezTo>
                    <a:pt x="64" y="316"/>
                    <a:pt x="1" y="631"/>
                    <a:pt x="1" y="977"/>
                  </a:cubicBezTo>
                  <a:cubicBezTo>
                    <a:pt x="1" y="1324"/>
                    <a:pt x="64" y="1670"/>
                    <a:pt x="95" y="1922"/>
                  </a:cubicBezTo>
                  <a:lnTo>
                    <a:pt x="914" y="1922"/>
                  </a:lnTo>
                  <a:lnTo>
                    <a:pt x="9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909;p85">
              <a:extLst>
                <a:ext uri="{FF2B5EF4-FFF2-40B4-BE49-F238E27FC236}">
                  <a16:creationId xmlns:a16="http://schemas.microsoft.com/office/drawing/2014/main" id="{F7A0F973-080B-4E3E-ABD1-354ADA843BA6}"/>
                </a:ext>
              </a:extLst>
            </p:cNvPr>
            <p:cNvSpPr/>
            <p:nvPr/>
          </p:nvSpPr>
          <p:spPr>
            <a:xfrm>
              <a:off x="-62715100" y="3809325"/>
              <a:ext cx="74850" cy="51225"/>
            </a:xfrm>
            <a:custGeom>
              <a:avLst/>
              <a:gdLst/>
              <a:ahLst/>
              <a:cxnLst/>
              <a:rect l="l" t="t" r="r" b="b"/>
              <a:pathLst>
                <a:path w="2994" h="2049" extrusionOk="0">
                  <a:moveTo>
                    <a:pt x="1" y="1"/>
                  </a:moveTo>
                  <a:lnTo>
                    <a:pt x="1" y="32"/>
                  </a:lnTo>
                  <a:cubicBezTo>
                    <a:pt x="631" y="253"/>
                    <a:pt x="1198" y="1009"/>
                    <a:pt x="1481" y="2048"/>
                  </a:cubicBezTo>
                  <a:lnTo>
                    <a:pt x="2994" y="2048"/>
                  </a:lnTo>
                  <a:cubicBezTo>
                    <a:pt x="2426" y="946"/>
                    <a:pt x="1324" y="158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910;p85">
              <a:extLst>
                <a:ext uri="{FF2B5EF4-FFF2-40B4-BE49-F238E27FC236}">
                  <a16:creationId xmlns:a16="http://schemas.microsoft.com/office/drawing/2014/main" id="{6DF262A0-3C03-4D83-B961-FF326ACDEF38}"/>
                </a:ext>
              </a:extLst>
            </p:cNvPr>
            <p:cNvSpPr/>
            <p:nvPr/>
          </p:nvSpPr>
          <p:spPr>
            <a:xfrm>
              <a:off x="-62715875" y="3950300"/>
              <a:ext cx="75625" cy="51225"/>
            </a:xfrm>
            <a:custGeom>
              <a:avLst/>
              <a:gdLst/>
              <a:ahLst/>
              <a:cxnLst/>
              <a:rect l="l" t="t" r="r" b="b"/>
              <a:pathLst>
                <a:path w="3025" h="2049" extrusionOk="0">
                  <a:moveTo>
                    <a:pt x="1512" y="1"/>
                  </a:moveTo>
                  <a:cubicBezTo>
                    <a:pt x="1229" y="1009"/>
                    <a:pt x="662" y="1765"/>
                    <a:pt x="0" y="1986"/>
                  </a:cubicBezTo>
                  <a:lnTo>
                    <a:pt x="0" y="2049"/>
                  </a:lnTo>
                  <a:lnTo>
                    <a:pt x="32" y="2049"/>
                  </a:lnTo>
                  <a:cubicBezTo>
                    <a:pt x="1355" y="1891"/>
                    <a:pt x="2457" y="1104"/>
                    <a:pt x="30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911;p85">
              <a:extLst>
                <a:ext uri="{FF2B5EF4-FFF2-40B4-BE49-F238E27FC236}">
                  <a16:creationId xmlns:a16="http://schemas.microsoft.com/office/drawing/2014/main" id="{8ED34506-A470-47F2-955B-8FA17765D5D6}"/>
                </a:ext>
              </a:extLst>
            </p:cNvPr>
            <p:cNvSpPr/>
            <p:nvPr/>
          </p:nvSpPr>
          <p:spPr>
            <a:xfrm>
              <a:off x="-62811200" y="3949525"/>
              <a:ext cx="75650" cy="52000"/>
            </a:xfrm>
            <a:custGeom>
              <a:avLst/>
              <a:gdLst/>
              <a:ahLst/>
              <a:cxnLst/>
              <a:rect l="l" t="t" r="r" b="b"/>
              <a:pathLst>
                <a:path w="3026" h="2080" extrusionOk="0">
                  <a:moveTo>
                    <a:pt x="1" y="0"/>
                  </a:moveTo>
                  <a:cubicBezTo>
                    <a:pt x="600" y="1166"/>
                    <a:pt x="1702" y="1954"/>
                    <a:pt x="3025" y="2080"/>
                  </a:cubicBezTo>
                  <a:lnTo>
                    <a:pt x="3025" y="2017"/>
                  </a:lnTo>
                  <a:cubicBezTo>
                    <a:pt x="2364" y="1796"/>
                    <a:pt x="1860" y="1040"/>
                    <a:pt x="15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7912;p85">
              <a:extLst>
                <a:ext uri="{FF2B5EF4-FFF2-40B4-BE49-F238E27FC236}">
                  <a16:creationId xmlns:a16="http://schemas.microsoft.com/office/drawing/2014/main" id="{FB62B2CA-936D-4F4E-890A-35DF996422A3}"/>
                </a:ext>
              </a:extLst>
            </p:cNvPr>
            <p:cNvSpPr/>
            <p:nvPr/>
          </p:nvSpPr>
          <p:spPr>
            <a:xfrm>
              <a:off x="-62673350" y="3881000"/>
              <a:ext cx="44125" cy="48075"/>
            </a:xfrm>
            <a:custGeom>
              <a:avLst/>
              <a:gdLst/>
              <a:ahLst/>
              <a:cxnLst/>
              <a:rect l="l" t="t" r="r" b="b"/>
              <a:pathLst>
                <a:path w="1765" h="1923" extrusionOk="0">
                  <a:moveTo>
                    <a:pt x="0" y="0"/>
                  </a:moveTo>
                  <a:cubicBezTo>
                    <a:pt x="32" y="316"/>
                    <a:pt x="63" y="631"/>
                    <a:pt x="63" y="977"/>
                  </a:cubicBezTo>
                  <a:cubicBezTo>
                    <a:pt x="63" y="1324"/>
                    <a:pt x="32" y="1670"/>
                    <a:pt x="0" y="1922"/>
                  </a:cubicBezTo>
                  <a:lnTo>
                    <a:pt x="1639" y="1922"/>
                  </a:lnTo>
                  <a:cubicBezTo>
                    <a:pt x="1733" y="1670"/>
                    <a:pt x="1765" y="1292"/>
                    <a:pt x="1765" y="977"/>
                  </a:cubicBezTo>
                  <a:cubicBezTo>
                    <a:pt x="1765" y="662"/>
                    <a:pt x="1733" y="316"/>
                    <a:pt x="163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913;p85">
              <a:extLst>
                <a:ext uri="{FF2B5EF4-FFF2-40B4-BE49-F238E27FC236}">
                  <a16:creationId xmlns:a16="http://schemas.microsoft.com/office/drawing/2014/main" id="{8F6564A8-E284-4776-BBDF-DD0C5E42FD27}"/>
                </a:ext>
              </a:extLst>
            </p:cNvPr>
            <p:cNvSpPr/>
            <p:nvPr/>
          </p:nvSpPr>
          <p:spPr>
            <a:xfrm>
              <a:off x="-62810400" y="3810125"/>
              <a:ext cx="75625" cy="51200"/>
            </a:xfrm>
            <a:custGeom>
              <a:avLst/>
              <a:gdLst/>
              <a:ahLst/>
              <a:cxnLst/>
              <a:rect l="l" t="t" r="r" b="b"/>
              <a:pathLst>
                <a:path w="3025" h="2048" extrusionOk="0">
                  <a:moveTo>
                    <a:pt x="2993" y="0"/>
                  </a:moveTo>
                  <a:cubicBezTo>
                    <a:pt x="1702" y="158"/>
                    <a:pt x="599" y="945"/>
                    <a:pt x="0" y="2048"/>
                  </a:cubicBezTo>
                  <a:lnTo>
                    <a:pt x="1544" y="2048"/>
                  </a:lnTo>
                  <a:cubicBezTo>
                    <a:pt x="1828" y="1008"/>
                    <a:pt x="2363" y="284"/>
                    <a:pt x="3025" y="32"/>
                  </a:cubicBezTo>
                  <a:lnTo>
                    <a:pt x="30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914;p85">
              <a:extLst>
                <a:ext uri="{FF2B5EF4-FFF2-40B4-BE49-F238E27FC236}">
                  <a16:creationId xmlns:a16="http://schemas.microsoft.com/office/drawing/2014/main" id="{77D0AF15-901D-4EB8-B0C6-0892D8130AAC}"/>
                </a:ext>
              </a:extLst>
            </p:cNvPr>
            <p:cNvSpPr/>
            <p:nvPr/>
          </p:nvSpPr>
          <p:spPr>
            <a:xfrm>
              <a:off x="-62715100" y="3881000"/>
              <a:ext cx="22850" cy="48075"/>
            </a:xfrm>
            <a:custGeom>
              <a:avLst/>
              <a:gdLst/>
              <a:ahLst/>
              <a:cxnLst/>
              <a:rect l="l" t="t" r="r" b="b"/>
              <a:pathLst>
                <a:path w="914" h="1923" extrusionOk="0">
                  <a:moveTo>
                    <a:pt x="1" y="0"/>
                  </a:moveTo>
                  <a:lnTo>
                    <a:pt x="1" y="1922"/>
                  </a:lnTo>
                  <a:lnTo>
                    <a:pt x="851" y="1922"/>
                  </a:lnTo>
                  <a:cubicBezTo>
                    <a:pt x="883" y="1607"/>
                    <a:pt x="914" y="1292"/>
                    <a:pt x="914" y="977"/>
                  </a:cubicBezTo>
                  <a:cubicBezTo>
                    <a:pt x="914" y="662"/>
                    <a:pt x="883" y="316"/>
                    <a:pt x="8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748;p71">
            <a:extLst>
              <a:ext uri="{FF2B5EF4-FFF2-40B4-BE49-F238E27FC236}">
                <a16:creationId xmlns:a16="http://schemas.microsoft.com/office/drawing/2014/main" id="{6489EF31-78D7-4DFC-A362-337CD94C92A4}"/>
              </a:ext>
            </a:extLst>
          </p:cNvPr>
          <p:cNvGrpSpPr/>
          <p:nvPr/>
        </p:nvGrpSpPr>
        <p:grpSpPr>
          <a:xfrm>
            <a:off x="6266216" y="1978666"/>
            <a:ext cx="410924" cy="410924"/>
            <a:chOff x="6805370" y="3945930"/>
            <a:chExt cx="410924" cy="410924"/>
          </a:xfrm>
        </p:grpSpPr>
        <p:sp>
          <p:nvSpPr>
            <p:cNvPr id="55" name="Google Shape;1749;p71">
              <a:extLst>
                <a:ext uri="{FF2B5EF4-FFF2-40B4-BE49-F238E27FC236}">
                  <a16:creationId xmlns:a16="http://schemas.microsoft.com/office/drawing/2014/main" id="{30DFE553-6D16-4318-A6F3-BA370512E5A6}"/>
                </a:ext>
              </a:extLst>
            </p:cNvPr>
            <p:cNvSpPr/>
            <p:nvPr/>
          </p:nvSpPr>
          <p:spPr>
            <a:xfrm>
              <a:off x="6902697" y="4259829"/>
              <a:ext cx="216595" cy="97024"/>
            </a:xfrm>
            <a:custGeom>
              <a:avLst/>
              <a:gdLst/>
              <a:ahLst/>
              <a:cxnLst/>
              <a:rect l="l" t="t" r="r" b="b"/>
              <a:pathLst>
                <a:path w="9280" h="4157" extrusionOk="0">
                  <a:moveTo>
                    <a:pt x="3615" y="1"/>
                  </a:moveTo>
                  <a:lnTo>
                    <a:pt x="3615" y="2093"/>
                  </a:lnTo>
                  <a:lnTo>
                    <a:pt x="2263" y="2093"/>
                  </a:lnTo>
                  <a:lnTo>
                    <a:pt x="1737" y="3132"/>
                  </a:lnTo>
                  <a:lnTo>
                    <a:pt x="0" y="3132"/>
                  </a:lnTo>
                  <a:lnTo>
                    <a:pt x="0" y="4157"/>
                  </a:lnTo>
                  <a:lnTo>
                    <a:pt x="9280" y="4157"/>
                  </a:lnTo>
                  <a:lnTo>
                    <a:pt x="9280" y="3132"/>
                  </a:lnTo>
                  <a:lnTo>
                    <a:pt x="7543" y="3132"/>
                  </a:lnTo>
                  <a:lnTo>
                    <a:pt x="7017" y="2093"/>
                  </a:lnTo>
                  <a:lnTo>
                    <a:pt x="5665" y="2093"/>
                  </a:lnTo>
                  <a:lnTo>
                    <a:pt x="56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750;p71">
              <a:extLst>
                <a:ext uri="{FF2B5EF4-FFF2-40B4-BE49-F238E27FC236}">
                  <a16:creationId xmlns:a16="http://schemas.microsoft.com/office/drawing/2014/main" id="{49DB7223-B8D3-4635-9EF9-609D4651CC87}"/>
                </a:ext>
              </a:extLst>
            </p:cNvPr>
            <p:cNvSpPr/>
            <p:nvPr/>
          </p:nvSpPr>
          <p:spPr>
            <a:xfrm>
              <a:off x="6805370" y="4199706"/>
              <a:ext cx="410924" cy="35920"/>
            </a:xfrm>
            <a:custGeom>
              <a:avLst/>
              <a:gdLst/>
              <a:ahLst/>
              <a:cxnLst/>
              <a:rect l="l" t="t" r="r" b="b"/>
              <a:pathLst>
                <a:path w="17606" h="1539" extrusionOk="0">
                  <a:moveTo>
                    <a:pt x="0" y="1"/>
                  </a:moveTo>
                  <a:lnTo>
                    <a:pt x="0" y="1538"/>
                  </a:lnTo>
                  <a:lnTo>
                    <a:pt x="17605" y="1538"/>
                  </a:lnTo>
                  <a:lnTo>
                    <a:pt x="176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" name="Google Shape;1751;p71">
              <a:extLst>
                <a:ext uri="{FF2B5EF4-FFF2-40B4-BE49-F238E27FC236}">
                  <a16:creationId xmlns:a16="http://schemas.microsoft.com/office/drawing/2014/main" id="{AB9C5C0E-196E-4DF6-964B-AB163919042F}"/>
                </a:ext>
              </a:extLst>
            </p:cNvPr>
            <p:cNvSpPr/>
            <p:nvPr/>
          </p:nvSpPr>
          <p:spPr>
            <a:xfrm>
              <a:off x="7022945" y="3945930"/>
              <a:ext cx="54172" cy="61151"/>
            </a:xfrm>
            <a:custGeom>
              <a:avLst/>
              <a:gdLst/>
              <a:ahLst/>
              <a:cxnLst/>
              <a:rect l="l" t="t" r="r" b="b"/>
              <a:pathLst>
                <a:path w="2321" h="2620" extrusionOk="0">
                  <a:moveTo>
                    <a:pt x="0" y="1"/>
                  </a:moveTo>
                  <a:lnTo>
                    <a:pt x="0" y="2619"/>
                  </a:lnTo>
                  <a:lnTo>
                    <a:pt x="2320" y="2619"/>
                  </a:lnTo>
                  <a:lnTo>
                    <a:pt x="16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752;p71">
              <a:extLst>
                <a:ext uri="{FF2B5EF4-FFF2-40B4-BE49-F238E27FC236}">
                  <a16:creationId xmlns:a16="http://schemas.microsoft.com/office/drawing/2014/main" id="{945BB80B-72A7-4AD7-BE30-C75F17FCDCAF}"/>
                </a:ext>
              </a:extLst>
            </p:cNvPr>
            <p:cNvSpPr/>
            <p:nvPr/>
          </p:nvSpPr>
          <p:spPr>
            <a:xfrm>
              <a:off x="7022945" y="4030981"/>
              <a:ext cx="74758" cy="60474"/>
            </a:xfrm>
            <a:custGeom>
              <a:avLst/>
              <a:gdLst/>
              <a:ahLst/>
              <a:cxnLst/>
              <a:rect l="l" t="t" r="r" b="b"/>
              <a:pathLst>
                <a:path w="3203" h="2591" extrusionOk="0">
                  <a:moveTo>
                    <a:pt x="0" y="0"/>
                  </a:moveTo>
                  <a:lnTo>
                    <a:pt x="0" y="2590"/>
                  </a:lnTo>
                  <a:lnTo>
                    <a:pt x="3202" y="2590"/>
                  </a:lnTo>
                  <a:lnTo>
                    <a:pt x="25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753;p71">
              <a:extLst>
                <a:ext uri="{FF2B5EF4-FFF2-40B4-BE49-F238E27FC236}">
                  <a16:creationId xmlns:a16="http://schemas.microsoft.com/office/drawing/2014/main" id="{E6D641E7-38E2-4C9C-BD6B-A4307B937B20}"/>
                </a:ext>
              </a:extLst>
            </p:cNvPr>
            <p:cNvSpPr/>
            <p:nvPr/>
          </p:nvSpPr>
          <p:spPr>
            <a:xfrm>
              <a:off x="6926271" y="4030981"/>
              <a:ext cx="72774" cy="60474"/>
            </a:xfrm>
            <a:custGeom>
              <a:avLst/>
              <a:gdLst/>
              <a:ahLst/>
              <a:cxnLst/>
              <a:rect l="l" t="t" r="r" b="b"/>
              <a:pathLst>
                <a:path w="3118" h="2591" extrusionOk="0">
                  <a:moveTo>
                    <a:pt x="712" y="0"/>
                  </a:moveTo>
                  <a:lnTo>
                    <a:pt x="1" y="2590"/>
                  </a:lnTo>
                  <a:lnTo>
                    <a:pt x="3118" y="2590"/>
                  </a:lnTo>
                  <a:lnTo>
                    <a:pt x="31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754;p71">
              <a:extLst>
                <a:ext uri="{FF2B5EF4-FFF2-40B4-BE49-F238E27FC236}">
                  <a16:creationId xmlns:a16="http://schemas.microsoft.com/office/drawing/2014/main" id="{6AF74476-2059-4612-AA03-BEA8D6A4DB6F}"/>
                </a:ext>
              </a:extLst>
            </p:cNvPr>
            <p:cNvSpPr/>
            <p:nvPr/>
          </p:nvSpPr>
          <p:spPr>
            <a:xfrm>
              <a:off x="6949517" y="3945930"/>
              <a:ext cx="49527" cy="61151"/>
            </a:xfrm>
            <a:custGeom>
              <a:avLst/>
              <a:gdLst/>
              <a:ahLst/>
              <a:cxnLst/>
              <a:rect l="l" t="t" r="r" b="b"/>
              <a:pathLst>
                <a:path w="2122" h="2620" extrusionOk="0">
                  <a:moveTo>
                    <a:pt x="698" y="1"/>
                  </a:moveTo>
                  <a:lnTo>
                    <a:pt x="1" y="2619"/>
                  </a:lnTo>
                  <a:lnTo>
                    <a:pt x="2122" y="2619"/>
                  </a:lnTo>
                  <a:lnTo>
                    <a:pt x="21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755;p71">
              <a:extLst>
                <a:ext uri="{FF2B5EF4-FFF2-40B4-BE49-F238E27FC236}">
                  <a16:creationId xmlns:a16="http://schemas.microsoft.com/office/drawing/2014/main" id="{464B43C3-BE6F-41AE-A507-40DE422A0F07}"/>
                </a:ext>
              </a:extLst>
            </p:cNvPr>
            <p:cNvSpPr/>
            <p:nvPr/>
          </p:nvSpPr>
          <p:spPr>
            <a:xfrm>
              <a:off x="7107646" y="4030981"/>
              <a:ext cx="72424" cy="60474"/>
            </a:xfrm>
            <a:custGeom>
              <a:avLst/>
              <a:gdLst/>
              <a:ahLst/>
              <a:cxnLst/>
              <a:rect l="l" t="t" r="r" b="b"/>
              <a:pathLst>
                <a:path w="3103" h="2591" extrusionOk="0">
                  <a:moveTo>
                    <a:pt x="0" y="0"/>
                  </a:moveTo>
                  <a:lnTo>
                    <a:pt x="655" y="2590"/>
                  </a:lnTo>
                  <a:lnTo>
                    <a:pt x="3103" y="2590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756;p71">
              <a:extLst>
                <a:ext uri="{FF2B5EF4-FFF2-40B4-BE49-F238E27FC236}">
                  <a16:creationId xmlns:a16="http://schemas.microsoft.com/office/drawing/2014/main" id="{D469B31F-B6FE-41D4-B757-1DB8F6B31BFD}"/>
                </a:ext>
              </a:extLst>
            </p:cNvPr>
            <p:cNvSpPr/>
            <p:nvPr/>
          </p:nvSpPr>
          <p:spPr>
            <a:xfrm>
              <a:off x="6841570" y="4030981"/>
              <a:ext cx="76415" cy="60474"/>
            </a:xfrm>
            <a:custGeom>
              <a:avLst/>
              <a:gdLst/>
              <a:ahLst/>
              <a:cxnLst/>
              <a:rect l="l" t="t" r="r" b="b"/>
              <a:pathLst>
                <a:path w="3274" h="2591" extrusionOk="0">
                  <a:moveTo>
                    <a:pt x="712" y="0"/>
                  </a:moveTo>
                  <a:lnTo>
                    <a:pt x="1" y="2590"/>
                  </a:lnTo>
                  <a:lnTo>
                    <a:pt x="2577" y="2590"/>
                  </a:lnTo>
                  <a:lnTo>
                    <a:pt x="32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757;p71">
              <a:extLst>
                <a:ext uri="{FF2B5EF4-FFF2-40B4-BE49-F238E27FC236}">
                  <a16:creationId xmlns:a16="http://schemas.microsoft.com/office/drawing/2014/main" id="{F92514F9-FBA2-4AE4-A1B4-74B9F63D0E91}"/>
                </a:ext>
              </a:extLst>
            </p:cNvPr>
            <p:cNvSpPr/>
            <p:nvPr/>
          </p:nvSpPr>
          <p:spPr>
            <a:xfrm>
              <a:off x="7022945" y="4115355"/>
              <a:ext cx="96021" cy="60147"/>
            </a:xfrm>
            <a:custGeom>
              <a:avLst/>
              <a:gdLst/>
              <a:ahLst/>
              <a:cxnLst/>
              <a:rect l="l" t="t" r="r" b="b"/>
              <a:pathLst>
                <a:path w="4114" h="2577" extrusionOk="0">
                  <a:moveTo>
                    <a:pt x="0" y="0"/>
                  </a:moveTo>
                  <a:lnTo>
                    <a:pt x="0" y="2576"/>
                  </a:lnTo>
                  <a:lnTo>
                    <a:pt x="4113" y="2576"/>
                  </a:lnTo>
                  <a:lnTo>
                    <a:pt x="34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758;p71">
              <a:extLst>
                <a:ext uri="{FF2B5EF4-FFF2-40B4-BE49-F238E27FC236}">
                  <a16:creationId xmlns:a16="http://schemas.microsoft.com/office/drawing/2014/main" id="{2BD36F7F-6497-451C-A733-686519DACDC9}"/>
                </a:ext>
              </a:extLst>
            </p:cNvPr>
            <p:cNvSpPr/>
            <p:nvPr/>
          </p:nvSpPr>
          <p:spPr>
            <a:xfrm>
              <a:off x="6903351" y="4115355"/>
              <a:ext cx="95694" cy="60147"/>
            </a:xfrm>
            <a:custGeom>
              <a:avLst/>
              <a:gdLst/>
              <a:ahLst/>
              <a:cxnLst/>
              <a:rect l="l" t="t" r="r" b="b"/>
              <a:pathLst>
                <a:path w="4100" h="2577" extrusionOk="0">
                  <a:moveTo>
                    <a:pt x="712" y="0"/>
                  </a:moveTo>
                  <a:lnTo>
                    <a:pt x="1" y="2576"/>
                  </a:lnTo>
                  <a:lnTo>
                    <a:pt x="4100" y="2576"/>
                  </a:lnTo>
                  <a:lnTo>
                    <a:pt x="41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759;p71">
              <a:extLst>
                <a:ext uri="{FF2B5EF4-FFF2-40B4-BE49-F238E27FC236}">
                  <a16:creationId xmlns:a16="http://schemas.microsoft.com/office/drawing/2014/main" id="{8AF76CC9-8711-467C-80DA-FBF3B210AF51}"/>
                </a:ext>
              </a:extLst>
            </p:cNvPr>
            <p:cNvSpPr/>
            <p:nvPr/>
          </p:nvSpPr>
          <p:spPr>
            <a:xfrm>
              <a:off x="7128909" y="4115355"/>
              <a:ext cx="74758" cy="60147"/>
            </a:xfrm>
            <a:custGeom>
              <a:avLst/>
              <a:gdLst/>
              <a:ahLst/>
              <a:cxnLst/>
              <a:rect l="l" t="t" r="r" b="b"/>
              <a:pathLst>
                <a:path w="3203" h="2577" extrusionOk="0">
                  <a:moveTo>
                    <a:pt x="0" y="0"/>
                  </a:moveTo>
                  <a:lnTo>
                    <a:pt x="641" y="2576"/>
                  </a:lnTo>
                  <a:lnTo>
                    <a:pt x="3202" y="2576"/>
                  </a:lnTo>
                  <a:lnTo>
                    <a:pt x="24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760;p71">
              <a:extLst>
                <a:ext uri="{FF2B5EF4-FFF2-40B4-BE49-F238E27FC236}">
                  <a16:creationId xmlns:a16="http://schemas.microsoft.com/office/drawing/2014/main" id="{52DCBA2D-65FE-413C-B47E-5D64104558F1}"/>
                </a:ext>
              </a:extLst>
            </p:cNvPr>
            <p:cNvSpPr/>
            <p:nvPr/>
          </p:nvSpPr>
          <p:spPr>
            <a:xfrm>
              <a:off x="6817646" y="4115355"/>
              <a:ext cx="77419" cy="60147"/>
            </a:xfrm>
            <a:custGeom>
              <a:avLst/>
              <a:gdLst/>
              <a:ahLst/>
              <a:cxnLst/>
              <a:rect l="l" t="t" r="r" b="b"/>
              <a:pathLst>
                <a:path w="3317" h="2577" extrusionOk="0">
                  <a:moveTo>
                    <a:pt x="727" y="0"/>
                  </a:moveTo>
                  <a:lnTo>
                    <a:pt x="1" y="2576"/>
                  </a:lnTo>
                  <a:lnTo>
                    <a:pt x="2620" y="2576"/>
                  </a:lnTo>
                  <a:lnTo>
                    <a:pt x="33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761;p71">
              <a:extLst>
                <a:ext uri="{FF2B5EF4-FFF2-40B4-BE49-F238E27FC236}">
                  <a16:creationId xmlns:a16="http://schemas.microsoft.com/office/drawing/2014/main" id="{9653B6C9-84BB-473E-8827-10893B51B982}"/>
                </a:ext>
              </a:extLst>
            </p:cNvPr>
            <p:cNvSpPr/>
            <p:nvPr/>
          </p:nvSpPr>
          <p:spPr>
            <a:xfrm>
              <a:off x="6865167" y="3945930"/>
              <a:ext cx="76088" cy="61151"/>
            </a:xfrm>
            <a:custGeom>
              <a:avLst/>
              <a:gdLst/>
              <a:ahLst/>
              <a:cxnLst/>
              <a:rect l="l" t="t" r="r" b="b"/>
              <a:pathLst>
                <a:path w="3260" h="2620" extrusionOk="0">
                  <a:moveTo>
                    <a:pt x="726" y="1"/>
                  </a:moveTo>
                  <a:lnTo>
                    <a:pt x="0" y="2619"/>
                  </a:lnTo>
                  <a:lnTo>
                    <a:pt x="2548" y="2619"/>
                  </a:lnTo>
                  <a:lnTo>
                    <a:pt x="32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762;p71">
              <a:extLst>
                <a:ext uri="{FF2B5EF4-FFF2-40B4-BE49-F238E27FC236}">
                  <a16:creationId xmlns:a16="http://schemas.microsoft.com/office/drawing/2014/main" id="{F6C5F42A-CF31-4FE3-94F8-EB1CB4672C20}"/>
                </a:ext>
              </a:extLst>
            </p:cNvPr>
            <p:cNvSpPr/>
            <p:nvPr/>
          </p:nvSpPr>
          <p:spPr>
            <a:xfrm>
              <a:off x="7086710" y="3945930"/>
              <a:ext cx="70113" cy="61151"/>
            </a:xfrm>
            <a:custGeom>
              <a:avLst/>
              <a:gdLst/>
              <a:ahLst/>
              <a:cxnLst/>
              <a:rect l="l" t="t" r="r" b="b"/>
              <a:pathLst>
                <a:path w="3004" h="2620" extrusionOk="0">
                  <a:moveTo>
                    <a:pt x="1" y="1"/>
                  </a:moveTo>
                  <a:lnTo>
                    <a:pt x="641" y="2619"/>
                  </a:lnTo>
                  <a:lnTo>
                    <a:pt x="3004" y="2619"/>
                  </a:lnTo>
                  <a:lnTo>
                    <a:pt x="22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70" name="Google Shape;1095;p56">
            <a:extLst>
              <a:ext uri="{FF2B5EF4-FFF2-40B4-BE49-F238E27FC236}">
                <a16:creationId xmlns:a16="http://schemas.microsoft.com/office/drawing/2014/main" id="{3C2DD73B-41F8-4508-8B98-F55BDBA3715C}"/>
              </a:ext>
            </a:extLst>
          </p:cNvPr>
          <p:cNvCxnSpPr>
            <a:cxnSpLocks/>
            <a:stCxn id="1098" idx="6"/>
            <a:endCxn id="1099" idx="2"/>
          </p:cNvCxnSpPr>
          <p:nvPr/>
        </p:nvCxnSpPr>
        <p:spPr>
          <a:xfrm>
            <a:off x="4892142" y="2188130"/>
            <a:ext cx="117314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041571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8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3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3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8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3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8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3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8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3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8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3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8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" grpId="0"/>
      <p:bldP spid="1088" grpId="0" build="p"/>
      <p:bldP spid="1090" grpId="0" build="p"/>
      <p:bldP spid="1092" grpId="0" build="p"/>
      <p:bldP spid="1096" grpId="0" animBg="1"/>
      <p:bldP spid="1098" grpId="0" animBg="1"/>
      <p:bldP spid="1099" grpId="0" animBg="1"/>
      <p:bldP spid="1100" grpId="0" animBg="1"/>
      <p:bldP spid="1101" grpId="0" animBg="1"/>
      <p:bldP spid="1102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40"/>
          <p:cNvGrpSpPr/>
          <p:nvPr/>
        </p:nvGrpSpPr>
        <p:grpSpPr>
          <a:xfrm flipH="1">
            <a:off x="6034920" y="2317314"/>
            <a:ext cx="1900731" cy="2291275"/>
            <a:chOff x="825084" y="2788368"/>
            <a:chExt cx="1637291" cy="1973706"/>
          </a:xfrm>
        </p:grpSpPr>
        <p:sp>
          <p:nvSpPr>
            <p:cNvPr id="605" name="Google Shape;605;p40"/>
            <p:cNvSpPr/>
            <p:nvPr/>
          </p:nvSpPr>
          <p:spPr>
            <a:xfrm flipH="1">
              <a:off x="825084" y="4329450"/>
              <a:ext cx="1637291" cy="432624"/>
            </a:xfrm>
            <a:custGeom>
              <a:avLst/>
              <a:gdLst/>
              <a:ahLst/>
              <a:cxnLst/>
              <a:rect l="l" t="t" r="r" b="b"/>
              <a:pathLst>
                <a:path w="7676" h="1751" extrusionOk="0">
                  <a:moveTo>
                    <a:pt x="6750" y="1"/>
                  </a:moveTo>
                  <a:cubicBezTo>
                    <a:pt x="6706" y="1"/>
                    <a:pt x="6651" y="7"/>
                    <a:pt x="6575" y="21"/>
                  </a:cubicBezTo>
                  <a:cubicBezTo>
                    <a:pt x="6186" y="86"/>
                    <a:pt x="1652" y="150"/>
                    <a:pt x="1652" y="150"/>
                  </a:cubicBezTo>
                  <a:cubicBezTo>
                    <a:pt x="1577" y="129"/>
                    <a:pt x="1505" y="118"/>
                    <a:pt x="1435" y="118"/>
                  </a:cubicBezTo>
                  <a:cubicBezTo>
                    <a:pt x="1296" y="118"/>
                    <a:pt x="1167" y="161"/>
                    <a:pt x="1037" y="248"/>
                  </a:cubicBezTo>
                  <a:cubicBezTo>
                    <a:pt x="649" y="442"/>
                    <a:pt x="681" y="409"/>
                    <a:pt x="422" y="507"/>
                  </a:cubicBezTo>
                  <a:cubicBezTo>
                    <a:pt x="163" y="636"/>
                    <a:pt x="1" y="1122"/>
                    <a:pt x="163" y="1219"/>
                  </a:cubicBezTo>
                  <a:cubicBezTo>
                    <a:pt x="269" y="1299"/>
                    <a:pt x="244" y="1357"/>
                    <a:pt x="629" y="1357"/>
                  </a:cubicBezTo>
                  <a:cubicBezTo>
                    <a:pt x="712" y="1357"/>
                    <a:pt x="814" y="1354"/>
                    <a:pt x="940" y="1349"/>
                  </a:cubicBezTo>
                  <a:cubicBezTo>
                    <a:pt x="1384" y="1308"/>
                    <a:pt x="1513" y="1218"/>
                    <a:pt x="1658" y="1218"/>
                  </a:cubicBezTo>
                  <a:cubicBezTo>
                    <a:pt x="1745" y="1218"/>
                    <a:pt x="1838" y="1251"/>
                    <a:pt x="2009" y="1349"/>
                  </a:cubicBezTo>
                  <a:cubicBezTo>
                    <a:pt x="2365" y="1543"/>
                    <a:pt x="2786" y="1672"/>
                    <a:pt x="3207" y="1705"/>
                  </a:cubicBezTo>
                  <a:cubicBezTo>
                    <a:pt x="3275" y="1714"/>
                    <a:pt x="3332" y="1718"/>
                    <a:pt x="3382" y="1718"/>
                  </a:cubicBezTo>
                  <a:cubicBezTo>
                    <a:pt x="3683" y="1718"/>
                    <a:pt x="3710" y="1571"/>
                    <a:pt x="4405" y="1543"/>
                  </a:cubicBezTo>
                  <a:cubicBezTo>
                    <a:pt x="5053" y="1543"/>
                    <a:pt x="5265" y="1750"/>
                    <a:pt x="5589" y="1750"/>
                  </a:cubicBezTo>
                  <a:cubicBezTo>
                    <a:pt x="5671" y="1750"/>
                    <a:pt x="5759" y="1737"/>
                    <a:pt x="5862" y="1705"/>
                  </a:cubicBezTo>
                  <a:cubicBezTo>
                    <a:pt x="6380" y="1575"/>
                    <a:pt x="6024" y="1413"/>
                    <a:pt x="6575" y="1251"/>
                  </a:cubicBezTo>
                  <a:cubicBezTo>
                    <a:pt x="7158" y="1090"/>
                    <a:pt x="7319" y="1057"/>
                    <a:pt x="7481" y="766"/>
                  </a:cubicBezTo>
                  <a:cubicBezTo>
                    <a:pt x="7676" y="474"/>
                    <a:pt x="7611" y="345"/>
                    <a:pt x="7222" y="215"/>
                  </a:cubicBezTo>
                  <a:cubicBezTo>
                    <a:pt x="6917" y="88"/>
                    <a:pt x="6912" y="1"/>
                    <a:pt x="67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6" name="Google Shape;606;p40"/>
            <p:cNvGrpSpPr/>
            <p:nvPr/>
          </p:nvGrpSpPr>
          <p:grpSpPr>
            <a:xfrm flipH="1">
              <a:off x="825277" y="2788368"/>
              <a:ext cx="1430389" cy="1820131"/>
              <a:chOff x="4321900" y="834063"/>
              <a:chExt cx="936425" cy="1191575"/>
            </a:xfrm>
          </p:grpSpPr>
          <p:sp>
            <p:nvSpPr>
              <p:cNvPr id="607" name="Google Shape;607;p40"/>
              <p:cNvSpPr/>
              <p:nvPr/>
            </p:nvSpPr>
            <p:spPr>
              <a:xfrm flipH="1">
                <a:off x="4427050" y="1156013"/>
                <a:ext cx="650750" cy="794925"/>
              </a:xfrm>
              <a:custGeom>
                <a:avLst/>
                <a:gdLst/>
                <a:ahLst/>
                <a:cxnLst/>
                <a:rect l="l" t="t" r="r" b="b"/>
                <a:pathLst>
                  <a:path w="26030" h="31797" extrusionOk="0">
                    <a:moveTo>
                      <a:pt x="10122" y="0"/>
                    </a:moveTo>
                    <a:cubicBezTo>
                      <a:pt x="7582" y="0"/>
                      <a:pt x="6081" y="2328"/>
                      <a:pt x="4923" y="6304"/>
                    </a:cubicBezTo>
                    <a:cubicBezTo>
                      <a:pt x="3466" y="11193"/>
                      <a:pt x="2559" y="17541"/>
                      <a:pt x="1264" y="21362"/>
                    </a:cubicBezTo>
                    <a:cubicBezTo>
                      <a:pt x="1" y="25183"/>
                      <a:pt x="2721" y="30591"/>
                      <a:pt x="14055" y="31659"/>
                    </a:cubicBezTo>
                    <a:cubicBezTo>
                      <a:pt x="15015" y="31753"/>
                      <a:pt x="15900" y="31797"/>
                      <a:pt x="16713" y="31797"/>
                    </a:cubicBezTo>
                    <a:cubicBezTo>
                      <a:pt x="25472" y="31797"/>
                      <a:pt x="26030" y="26753"/>
                      <a:pt x="25259" y="24827"/>
                    </a:cubicBezTo>
                    <a:cubicBezTo>
                      <a:pt x="24450" y="22722"/>
                      <a:pt x="21794" y="16051"/>
                      <a:pt x="21794" y="12586"/>
                    </a:cubicBezTo>
                    <a:cubicBezTo>
                      <a:pt x="21794" y="10319"/>
                      <a:pt x="21600" y="8020"/>
                      <a:pt x="21276" y="5753"/>
                    </a:cubicBezTo>
                    <a:cubicBezTo>
                      <a:pt x="19948" y="4199"/>
                      <a:pt x="15771" y="1738"/>
                      <a:pt x="12047" y="378"/>
                    </a:cubicBezTo>
                    <a:cubicBezTo>
                      <a:pt x="11345" y="123"/>
                      <a:pt x="10706" y="0"/>
                      <a:pt x="101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40"/>
              <p:cNvSpPr/>
              <p:nvPr/>
            </p:nvSpPr>
            <p:spPr>
              <a:xfrm flipH="1">
                <a:off x="4516750" y="834063"/>
                <a:ext cx="485750" cy="557275"/>
              </a:xfrm>
              <a:custGeom>
                <a:avLst/>
                <a:gdLst/>
                <a:ahLst/>
                <a:cxnLst/>
                <a:rect l="l" t="t" r="r" b="b"/>
                <a:pathLst>
                  <a:path w="19430" h="22291" extrusionOk="0">
                    <a:moveTo>
                      <a:pt x="12909" y="1"/>
                    </a:moveTo>
                    <a:cubicBezTo>
                      <a:pt x="8818" y="1"/>
                      <a:pt x="7124" y="1695"/>
                      <a:pt x="7124" y="1695"/>
                    </a:cubicBezTo>
                    <a:lnTo>
                      <a:pt x="8387" y="1695"/>
                    </a:lnTo>
                    <a:cubicBezTo>
                      <a:pt x="8387" y="1695"/>
                      <a:pt x="4922" y="3865"/>
                      <a:pt x="4210" y="4771"/>
                    </a:cubicBezTo>
                    <a:lnTo>
                      <a:pt x="5667" y="4221"/>
                    </a:lnTo>
                    <a:lnTo>
                      <a:pt x="4922" y="5160"/>
                    </a:lnTo>
                    <a:cubicBezTo>
                      <a:pt x="3627" y="6261"/>
                      <a:pt x="2526" y="7524"/>
                      <a:pt x="1652" y="8981"/>
                    </a:cubicBezTo>
                    <a:cubicBezTo>
                      <a:pt x="1652" y="8981"/>
                      <a:pt x="2332" y="8625"/>
                      <a:pt x="2720" y="8495"/>
                    </a:cubicBezTo>
                    <a:lnTo>
                      <a:pt x="2720" y="8495"/>
                    </a:lnTo>
                    <a:cubicBezTo>
                      <a:pt x="2461" y="9175"/>
                      <a:pt x="2105" y="9855"/>
                      <a:pt x="1652" y="10438"/>
                    </a:cubicBezTo>
                    <a:cubicBezTo>
                      <a:pt x="1134" y="10892"/>
                      <a:pt x="583" y="11345"/>
                      <a:pt x="0" y="11701"/>
                    </a:cubicBezTo>
                    <a:cubicBezTo>
                      <a:pt x="0" y="11701"/>
                      <a:pt x="471" y="12642"/>
                      <a:pt x="946" y="12642"/>
                    </a:cubicBezTo>
                    <a:cubicBezTo>
                      <a:pt x="1042" y="12642"/>
                      <a:pt x="1138" y="12603"/>
                      <a:pt x="1231" y="12511"/>
                    </a:cubicBezTo>
                    <a:cubicBezTo>
                      <a:pt x="2332" y="13094"/>
                      <a:pt x="3174" y="14033"/>
                      <a:pt x="3660" y="15166"/>
                    </a:cubicBezTo>
                    <a:cubicBezTo>
                      <a:pt x="4372" y="17012"/>
                      <a:pt x="6574" y="19926"/>
                      <a:pt x="6574" y="19926"/>
                    </a:cubicBezTo>
                    <a:cubicBezTo>
                      <a:pt x="6574" y="19926"/>
                      <a:pt x="6023" y="17368"/>
                      <a:pt x="6218" y="16623"/>
                    </a:cubicBezTo>
                    <a:lnTo>
                      <a:pt x="6218" y="16623"/>
                    </a:lnTo>
                    <a:cubicBezTo>
                      <a:pt x="6218" y="16624"/>
                      <a:pt x="6930" y="19182"/>
                      <a:pt x="8226" y="20639"/>
                    </a:cubicBezTo>
                    <a:cubicBezTo>
                      <a:pt x="7999" y="19797"/>
                      <a:pt x="7999" y="18923"/>
                      <a:pt x="8226" y="18081"/>
                    </a:cubicBezTo>
                    <a:cubicBezTo>
                      <a:pt x="8226" y="18081"/>
                      <a:pt x="9488" y="21189"/>
                      <a:pt x="10589" y="22290"/>
                    </a:cubicBezTo>
                    <a:lnTo>
                      <a:pt x="10589" y="18825"/>
                    </a:lnTo>
                    <a:cubicBezTo>
                      <a:pt x="10589" y="18825"/>
                      <a:pt x="11496" y="20639"/>
                      <a:pt x="12435" y="21384"/>
                    </a:cubicBezTo>
                    <a:cubicBezTo>
                      <a:pt x="12435" y="21384"/>
                      <a:pt x="12241" y="20088"/>
                      <a:pt x="12241" y="19538"/>
                    </a:cubicBezTo>
                    <a:lnTo>
                      <a:pt x="12241" y="19538"/>
                    </a:lnTo>
                    <a:cubicBezTo>
                      <a:pt x="12241" y="19538"/>
                      <a:pt x="13893" y="20995"/>
                      <a:pt x="14411" y="21384"/>
                    </a:cubicBezTo>
                    <a:cubicBezTo>
                      <a:pt x="14022" y="20671"/>
                      <a:pt x="13860" y="19829"/>
                      <a:pt x="13925" y="19020"/>
                    </a:cubicBezTo>
                    <a:cubicBezTo>
                      <a:pt x="12662" y="18728"/>
                      <a:pt x="11496" y="18081"/>
                      <a:pt x="10589" y="17174"/>
                    </a:cubicBezTo>
                    <a:cubicBezTo>
                      <a:pt x="9909" y="16591"/>
                      <a:pt x="9391" y="15846"/>
                      <a:pt x="9132" y="15004"/>
                    </a:cubicBezTo>
                    <a:cubicBezTo>
                      <a:pt x="9132" y="15004"/>
                      <a:pt x="5667" y="14065"/>
                      <a:pt x="6218" y="10794"/>
                    </a:cubicBezTo>
                    <a:cubicBezTo>
                      <a:pt x="6493" y="9126"/>
                      <a:pt x="7472" y="8399"/>
                      <a:pt x="8416" y="8399"/>
                    </a:cubicBezTo>
                    <a:cubicBezTo>
                      <a:pt x="9250" y="8399"/>
                      <a:pt x="10057" y="8966"/>
                      <a:pt x="10330" y="9953"/>
                    </a:cubicBezTo>
                    <a:cubicBezTo>
                      <a:pt x="10298" y="9823"/>
                      <a:pt x="10266" y="9661"/>
                      <a:pt x="10233" y="9467"/>
                    </a:cubicBezTo>
                    <a:lnTo>
                      <a:pt x="10233" y="9467"/>
                    </a:lnTo>
                    <a:lnTo>
                      <a:pt x="10395" y="9855"/>
                    </a:lnTo>
                    <a:lnTo>
                      <a:pt x="11140" y="10406"/>
                    </a:lnTo>
                    <a:cubicBezTo>
                      <a:pt x="10751" y="9305"/>
                      <a:pt x="10395" y="7848"/>
                      <a:pt x="10395" y="7848"/>
                    </a:cubicBezTo>
                    <a:lnTo>
                      <a:pt x="10395" y="7848"/>
                    </a:lnTo>
                    <a:cubicBezTo>
                      <a:pt x="10687" y="8398"/>
                      <a:pt x="11075" y="8884"/>
                      <a:pt x="11496" y="9305"/>
                    </a:cubicBezTo>
                    <a:cubicBezTo>
                      <a:pt x="11302" y="8592"/>
                      <a:pt x="10946" y="6747"/>
                      <a:pt x="10946" y="6747"/>
                    </a:cubicBezTo>
                    <a:lnTo>
                      <a:pt x="10946" y="6747"/>
                    </a:lnTo>
                    <a:lnTo>
                      <a:pt x="12986" y="7783"/>
                    </a:lnTo>
                    <a:cubicBezTo>
                      <a:pt x="12856" y="7653"/>
                      <a:pt x="12694" y="7459"/>
                      <a:pt x="12403" y="7135"/>
                    </a:cubicBezTo>
                    <a:cubicBezTo>
                      <a:pt x="11496" y="6034"/>
                      <a:pt x="11852" y="4221"/>
                      <a:pt x="11852" y="4221"/>
                    </a:cubicBezTo>
                    <a:cubicBezTo>
                      <a:pt x="11852" y="4221"/>
                      <a:pt x="12759" y="3670"/>
                      <a:pt x="13504" y="3282"/>
                    </a:cubicBezTo>
                    <a:cubicBezTo>
                      <a:pt x="13621" y="3223"/>
                      <a:pt x="13788" y="3199"/>
                      <a:pt x="13985" y="3199"/>
                    </a:cubicBezTo>
                    <a:cubicBezTo>
                      <a:pt x="14987" y="3199"/>
                      <a:pt x="16775" y="3832"/>
                      <a:pt x="16775" y="3832"/>
                    </a:cubicBezTo>
                    <a:cubicBezTo>
                      <a:pt x="16516" y="3346"/>
                      <a:pt x="16127" y="2925"/>
                      <a:pt x="15674" y="2569"/>
                    </a:cubicBezTo>
                    <a:lnTo>
                      <a:pt x="15674" y="2569"/>
                    </a:lnTo>
                    <a:cubicBezTo>
                      <a:pt x="16969" y="2731"/>
                      <a:pt x="18620" y="3120"/>
                      <a:pt x="18620" y="3120"/>
                    </a:cubicBezTo>
                    <a:lnTo>
                      <a:pt x="17617" y="1954"/>
                    </a:lnTo>
                    <a:lnTo>
                      <a:pt x="17617" y="1954"/>
                    </a:lnTo>
                    <a:cubicBezTo>
                      <a:pt x="17876" y="2083"/>
                      <a:pt x="18135" y="2278"/>
                      <a:pt x="18329" y="2472"/>
                    </a:cubicBezTo>
                    <a:cubicBezTo>
                      <a:pt x="18718" y="2861"/>
                      <a:pt x="19074" y="3249"/>
                      <a:pt x="19430" y="3670"/>
                    </a:cubicBezTo>
                    <a:cubicBezTo>
                      <a:pt x="19430" y="3670"/>
                      <a:pt x="18977" y="400"/>
                      <a:pt x="14054" y="43"/>
                    </a:cubicBezTo>
                    <a:cubicBezTo>
                      <a:pt x="13653" y="14"/>
                      <a:pt x="13272" y="1"/>
                      <a:pt x="129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40"/>
              <p:cNvSpPr/>
              <p:nvPr/>
            </p:nvSpPr>
            <p:spPr>
              <a:xfrm flipH="1">
                <a:off x="4471400" y="882888"/>
                <a:ext cx="389425" cy="431100"/>
              </a:xfrm>
              <a:custGeom>
                <a:avLst/>
                <a:gdLst/>
                <a:ahLst/>
                <a:cxnLst/>
                <a:rect l="l" t="t" r="r" b="b"/>
                <a:pathLst>
                  <a:path w="15577" h="17244" extrusionOk="0">
                    <a:moveTo>
                      <a:pt x="11950" y="1"/>
                    </a:moveTo>
                    <a:lnTo>
                      <a:pt x="12953" y="1167"/>
                    </a:lnTo>
                    <a:cubicBezTo>
                      <a:pt x="12953" y="1167"/>
                      <a:pt x="11302" y="810"/>
                      <a:pt x="10039" y="616"/>
                    </a:cubicBezTo>
                    <a:lnTo>
                      <a:pt x="10039" y="616"/>
                    </a:lnTo>
                    <a:cubicBezTo>
                      <a:pt x="10460" y="972"/>
                      <a:pt x="10849" y="1393"/>
                      <a:pt x="11108" y="1879"/>
                    </a:cubicBezTo>
                    <a:cubicBezTo>
                      <a:pt x="11108" y="1879"/>
                      <a:pt x="9320" y="1246"/>
                      <a:pt x="8318" y="1246"/>
                    </a:cubicBezTo>
                    <a:cubicBezTo>
                      <a:pt x="8121" y="1246"/>
                      <a:pt x="7954" y="1270"/>
                      <a:pt x="7837" y="1329"/>
                    </a:cubicBezTo>
                    <a:cubicBezTo>
                      <a:pt x="7092" y="1717"/>
                      <a:pt x="6185" y="2268"/>
                      <a:pt x="6185" y="2268"/>
                    </a:cubicBezTo>
                    <a:cubicBezTo>
                      <a:pt x="6185" y="2268"/>
                      <a:pt x="5829" y="4081"/>
                      <a:pt x="6736" y="5182"/>
                    </a:cubicBezTo>
                    <a:cubicBezTo>
                      <a:pt x="7027" y="5506"/>
                      <a:pt x="7319" y="5830"/>
                      <a:pt x="7319" y="5830"/>
                    </a:cubicBezTo>
                    <a:lnTo>
                      <a:pt x="5279" y="4794"/>
                    </a:lnTo>
                    <a:lnTo>
                      <a:pt x="5279" y="4794"/>
                    </a:lnTo>
                    <a:cubicBezTo>
                      <a:pt x="5279" y="4794"/>
                      <a:pt x="5635" y="6639"/>
                      <a:pt x="5829" y="7352"/>
                    </a:cubicBezTo>
                    <a:cubicBezTo>
                      <a:pt x="5408" y="6931"/>
                      <a:pt x="5020" y="6445"/>
                      <a:pt x="4728" y="5895"/>
                    </a:cubicBezTo>
                    <a:lnTo>
                      <a:pt x="4728" y="5895"/>
                    </a:lnTo>
                    <a:cubicBezTo>
                      <a:pt x="4728" y="5895"/>
                      <a:pt x="5117" y="7352"/>
                      <a:pt x="5473" y="8453"/>
                    </a:cubicBezTo>
                    <a:lnTo>
                      <a:pt x="4728" y="7902"/>
                    </a:lnTo>
                    <a:cubicBezTo>
                      <a:pt x="4728" y="7902"/>
                      <a:pt x="4704" y="7886"/>
                      <a:pt x="4684" y="7886"/>
                    </a:cubicBezTo>
                    <a:cubicBezTo>
                      <a:pt x="4663" y="7886"/>
                      <a:pt x="4647" y="7902"/>
                      <a:pt x="4663" y="7967"/>
                    </a:cubicBezTo>
                    <a:cubicBezTo>
                      <a:pt x="4389" y="6993"/>
                      <a:pt x="3578" y="6426"/>
                      <a:pt x="2742" y="6426"/>
                    </a:cubicBezTo>
                    <a:cubicBezTo>
                      <a:pt x="1800" y="6426"/>
                      <a:pt x="825" y="7145"/>
                      <a:pt x="551" y="8809"/>
                    </a:cubicBezTo>
                    <a:cubicBezTo>
                      <a:pt x="0" y="12112"/>
                      <a:pt x="3465" y="13051"/>
                      <a:pt x="3465" y="13051"/>
                    </a:cubicBezTo>
                    <a:cubicBezTo>
                      <a:pt x="3724" y="13893"/>
                      <a:pt x="4242" y="14638"/>
                      <a:pt x="4922" y="15221"/>
                    </a:cubicBezTo>
                    <a:cubicBezTo>
                      <a:pt x="6397" y="16709"/>
                      <a:pt x="8166" y="17244"/>
                      <a:pt x="9781" y="17244"/>
                    </a:cubicBezTo>
                    <a:cubicBezTo>
                      <a:pt x="12138" y="17244"/>
                      <a:pt x="14168" y="16104"/>
                      <a:pt x="14475" y="15124"/>
                    </a:cubicBezTo>
                    <a:cubicBezTo>
                      <a:pt x="15026" y="13505"/>
                      <a:pt x="14475" y="11108"/>
                      <a:pt x="14313" y="10396"/>
                    </a:cubicBezTo>
                    <a:cubicBezTo>
                      <a:pt x="14119" y="9651"/>
                      <a:pt x="15576" y="6575"/>
                      <a:pt x="15220" y="4535"/>
                    </a:cubicBezTo>
                    <a:cubicBezTo>
                      <a:pt x="14864" y="2527"/>
                      <a:pt x="12662" y="519"/>
                      <a:pt x="12662" y="519"/>
                    </a:cubicBezTo>
                    <a:cubicBezTo>
                      <a:pt x="12468" y="292"/>
                      <a:pt x="12209" y="130"/>
                      <a:pt x="1195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40"/>
              <p:cNvSpPr/>
              <p:nvPr/>
            </p:nvSpPr>
            <p:spPr>
              <a:xfrm flipH="1">
                <a:off x="4610650" y="1602363"/>
                <a:ext cx="351375" cy="187675"/>
              </a:xfrm>
              <a:custGeom>
                <a:avLst/>
                <a:gdLst/>
                <a:ahLst/>
                <a:cxnLst/>
                <a:rect l="l" t="t" r="r" b="b"/>
                <a:pathLst>
                  <a:path w="14055" h="7507" extrusionOk="0">
                    <a:moveTo>
                      <a:pt x="10622" y="1"/>
                    </a:moveTo>
                    <a:cubicBezTo>
                      <a:pt x="10475" y="1"/>
                      <a:pt x="10324" y="14"/>
                      <a:pt x="10169" y="43"/>
                    </a:cubicBezTo>
                    <a:cubicBezTo>
                      <a:pt x="8841" y="107"/>
                      <a:pt x="7513" y="237"/>
                      <a:pt x="6186" y="464"/>
                    </a:cubicBezTo>
                    <a:cubicBezTo>
                      <a:pt x="4372" y="788"/>
                      <a:pt x="2494" y="1694"/>
                      <a:pt x="1231" y="1791"/>
                    </a:cubicBezTo>
                    <a:cubicBezTo>
                      <a:pt x="0" y="1889"/>
                      <a:pt x="65" y="3734"/>
                      <a:pt x="648" y="5094"/>
                    </a:cubicBezTo>
                    <a:cubicBezTo>
                      <a:pt x="1263" y="6487"/>
                      <a:pt x="1360" y="7426"/>
                      <a:pt x="4534" y="7491"/>
                    </a:cubicBezTo>
                    <a:cubicBezTo>
                      <a:pt x="5209" y="7498"/>
                      <a:pt x="5870" y="7506"/>
                      <a:pt x="6507" y="7506"/>
                    </a:cubicBezTo>
                    <a:cubicBezTo>
                      <a:pt x="8836" y="7506"/>
                      <a:pt x="10845" y="7393"/>
                      <a:pt x="12014" y="6681"/>
                    </a:cubicBezTo>
                    <a:cubicBezTo>
                      <a:pt x="13504" y="5742"/>
                      <a:pt x="14055" y="2892"/>
                      <a:pt x="13504" y="1953"/>
                    </a:cubicBezTo>
                    <a:cubicBezTo>
                      <a:pt x="12978" y="1135"/>
                      <a:pt x="11978" y="1"/>
                      <a:pt x="106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40"/>
              <p:cNvSpPr/>
              <p:nvPr/>
            </p:nvSpPr>
            <p:spPr>
              <a:xfrm flipH="1">
                <a:off x="4379100" y="1282188"/>
                <a:ext cx="379725" cy="477425"/>
              </a:xfrm>
              <a:custGeom>
                <a:avLst/>
                <a:gdLst/>
                <a:ahLst/>
                <a:cxnLst/>
                <a:rect l="l" t="t" r="r" b="b"/>
                <a:pathLst>
                  <a:path w="15189" h="19097" extrusionOk="0">
                    <a:moveTo>
                      <a:pt x="9227" y="0"/>
                    </a:moveTo>
                    <a:cubicBezTo>
                      <a:pt x="7183" y="0"/>
                      <a:pt x="7848" y="4058"/>
                      <a:pt x="8485" y="7150"/>
                    </a:cubicBezTo>
                    <a:cubicBezTo>
                      <a:pt x="9197" y="10421"/>
                      <a:pt x="9489" y="10680"/>
                      <a:pt x="9489" y="10680"/>
                    </a:cubicBezTo>
                    <a:cubicBezTo>
                      <a:pt x="9003" y="12299"/>
                      <a:pt x="8582" y="15958"/>
                      <a:pt x="8582" y="15958"/>
                    </a:cubicBezTo>
                    <a:cubicBezTo>
                      <a:pt x="8582" y="15958"/>
                      <a:pt x="7287" y="15117"/>
                      <a:pt x="6315" y="15084"/>
                    </a:cubicBezTo>
                    <a:cubicBezTo>
                      <a:pt x="5866" y="15069"/>
                      <a:pt x="5306" y="15047"/>
                      <a:pt x="4795" y="15047"/>
                    </a:cubicBezTo>
                    <a:cubicBezTo>
                      <a:pt x="4201" y="15047"/>
                      <a:pt x="3674" y="15077"/>
                      <a:pt x="3465" y="15181"/>
                    </a:cubicBezTo>
                    <a:cubicBezTo>
                      <a:pt x="3109" y="15343"/>
                      <a:pt x="3336" y="15829"/>
                      <a:pt x="4210" y="16056"/>
                    </a:cubicBezTo>
                    <a:cubicBezTo>
                      <a:pt x="5085" y="16282"/>
                      <a:pt x="6315" y="16509"/>
                      <a:pt x="5311" y="16639"/>
                    </a:cubicBezTo>
                    <a:cubicBezTo>
                      <a:pt x="4307" y="16768"/>
                      <a:pt x="1166" y="16768"/>
                      <a:pt x="486" y="17027"/>
                    </a:cubicBezTo>
                    <a:cubicBezTo>
                      <a:pt x="130" y="17124"/>
                      <a:pt x="1" y="17578"/>
                      <a:pt x="292" y="17804"/>
                    </a:cubicBezTo>
                    <a:cubicBezTo>
                      <a:pt x="1076" y="18698"/>
                      <a:pt x="2271" y="18829"/>
                      <a:pt x="3205" y="18829"/>
                    </a:cubicBezTo>
                    <a:cubicBezTo>
                      <a:pt x="3594" y="18829"/>
                      <a:pt x="3937" y="18806"/>
                      <a:pt x="4187" y="18806"/>
                    </a:cubicBezTo>
                    <a:cubicBezTo>
                      <a:pt x="4230" y="18806"/>
                      <a:pt x="4270" y="18807"/>
                      <a:pt x="4307" y="18808"/>
                    </a:cubicBezTo>
                    <a:cubicBezTo>
                      <a:pt x="4812" y="18850"/>
                      <a:pt x="6447" y="19097"/>
                      <a:pt x="7905" y="19097"/>
                    </a:cubicBezTo>
                    <a:cubicBezTo>
                      <a:pt x="8694" y="19097"/>
                      <a:pt x="9432" y="19024"/>
                      <a:pt x="9910" y="18808"/>
                    </a:cubicBezTo>
                    <a:cubicBezTo>
                      <a:pt x="11270" y="18225"/>
                      <a:pt x="14476" y="13368"/>
                      <a:pt x="14476" y="13368"/>
                    </a:cubicBezTo>
                    <a:cubicBezTo>
                      <a:pt x="14670" y="13659"/>
                      <a:pt x="15188" y="14955"/>
                      <a:pt x="15188" y="14955"/>
                    </a:cubicBezTo>
                    <a:cubicBezTo>
                      <a:pt x="15059" y="14177"/>
                      <a:pt x="14249" y="11392"/>
                      <a:pt x="14249" y="11392"/>
                    </a:cubicBezTo>
                    <a:cubicBezTo>
                      <a:pt x="13148" y="7247"/>
                      <a:pt x="9683" y="58"/>
                      <a:pt x="9683" y="58"/>
                    </a:cubicBezTo>
                    <a:cubicBezTo>
                      <a:pt x="9518" y="19"/>
                      <a:pt x="9366" y="0"/>
                      <a:pt x="922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40"/>
              <p:cNvSpPr/>
              <p:nvPr/>
            </p:nvSpPr>
            <p:spPr>
              <a:xfrm flipH="1">
                <a:off x="4321900" y="1668363"/>
                <a:ext cx="445825" cy="332700"/>
              </a:xfrm>
              <a:custGeom>
                <a:avLst/>
                <a:gdLst/>
                <a:ahLst/>
                <a:cxnLst/>
                <a:rect l="l" t="t" r="r" b="b"/>
                <a:pathLst>
                  <a:path w="17833" h="13308" extrusionOk="0">
                    <a:moveTo>
                      <a:pt x="13870" y="1"/>
                    </a:moveTo>
                    <a:cubicBezTo>
                      <a:pt x="13493" y="1"/>
                      <a:pt x="13277" y="123"/>
                      <a:pt x="13277" y="123"/>
                    </a:cubicBezTo>
                    <a:cubicBezTo>
                      <a:pt x="10039" y="1742"/>
                      <a:pt x="7837" y="6697"/>
                      <a:pt x="7837" y="6697"/>
                    </a:cubicBezTo>
                    <a:cubicBezTo>
                      <a:pt x="7672" y="6681"/>
                      <a:pt x="7505" y="6673"/>
                      <a:pt x="7338" y="6673"/>
                    </a:cubicBezTo>
                    <a:cubicBezTo>
                      <a:pt x="6815" y="6673"/>
                      <a:pt x="6287" y="6752"/>
                      <a:pt x="5797" y="6923"/>
                    </a:cubicBezTo>
                    <a:cubicBezTo>
                      <a:pt x="4437" y="7280"/>
                      <a:pt x="1684" y="9061"/>
                      <a:pt x="842" y="10259"/>
                    </a:cubicBezTo>
                    <a:cubicBezTo>
                      <a:pt x="0" y="11425"/>
                      <a:pt x="777" y="11878"/>
                      <a:pt x="1101" y="12040"/>
                    </a:cubicBezTo>
                    <a:cubicBezTo>
                      <a:pt x="1142" y="12056"/>
                      <a:pt x="1191" y="12063"/>
                      <a:pt x="1246" y="12063"/>
                    </a:cubicBezTo>
                    <a:cubicBezTo>
                      <a:pt x="1630" y="12063"/>
                      <a:pt x="2299" y="11716"/>
                      <a:pt x="2299" y="11716"/>
                    </a:cubicBezTo>
                    <a:lnTo>
                      <a:pt x="2299" y="11716"/>
                    </a:lnTo>
                    <a:cubicBezTo>
                      <a:pt x="1684" y="12558"/>
                      <a:pt x="2299" y="12914"/>
                      <a:pt x="2656" y="12914"/>
                    </a:cubicBezTo>
                    <a:cubicBezTo>
                      <a:pt x="2972" y="12914"/>
                      <a:pt x="4564" y="12021"/>
                      <a:pt x="4918" y="11820"/>
                    </a:cubicBezTo>
                    <a:lnTo>
                      <a:pt x="4918" y="11820"/>
                    </a:lnTo>
                    <a:cubicBezTo>
                      <a:pt x="4044" y="12334"/>
                      <a:pt x="3962" y="13011"/>
                      <a:pt x="4372" y="13011"/>
                    </a:cubicBezTo>
                    <a:cubicBezTo>
                      <a:pt x="4825" y="13011"/>
                      <a:pt x="6833" y="11910"/>
                      <a:pt x="6833" y="11910"/>
                    </a:cubicBezTo>
                    <a:cubicBezTo>
                      <a:pt x="6833" y="11910"/>
                      <a:pt x="9272" y="13307"/>
                      <a:pt x="11153" y="13307"/>
                    </a:cubicBezTo>
                    <a:cubicBezTo>
                      <a:pt x="11472" y="13307"/>
                      <a:pt x="11775" y="13267"/>
                      <a:pt x="12047" y="13173"/>
                    </a:cubicBezTo>
                    <a:cubicBezTo>
                      <a:pt x="13925" y="12558"/>
                      <a:pt x="16062" y="6891"/>
                      <a:pt x="16062" y="6891"/>
                    </a:cubicBezTo>
                    <a:cubicBezTo>
                      <a:pt x="16062" y="6891"/>
                      <a:pt x="16095" y="8024"/>
                      <a:pt x="16418" y="8057"/>
                    </a:cubicBezTo>
                    <a:cubicBezTo>
                      <a:pt x="16420" y="8057"/>
                      <a:pt x="16423" y="8057"/>
                      <a:pt x="16425" y="8057"/>
                    </a:cubicBezTo>
                    <a:cubicBezTo>
                      <a:pt x="16756" y="8057"/>
                      <a:pt x="17832" y="3091"/>
                      <a:pt x="16159" y="1289"/>
                    </a:cubicBezTo>
                    <a:cubicBezTo>
                      <a:pt x="15190" y="226"/>
                      <a:pt x="14381" y="1"/>
                      <a:pt x="1387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40"/>
              <p:cNvSpPr/>
              <p:nvPr/>
            </p:nvSpPr>
            <p:spPr>
              <a:xfrm flipH="1">
                <a:off x="4460075" y="1720813"/>
                <a:ext cx="687075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27483" h="12193" extrusionOk="0">
                    <a:moveTo>
                      <a:pt x="2512" y="0"/>
                    </a:moveTo>
                    <a:cubicBezTo>
                      <a:pt x="966" y="0"/>
                      <a:pt x="1" y="589"/>
                      <a:pt x="249" y="2170"/>
                    </a:cubicBezTo>
                    <a:cubicBezTo>
                      <a:pt x="249" y="2170"/>
                      <a:pt x="670" y="7092"/>
                      <a:pt x="4232" y="9197"/>
                    </a:cubicBezTo>
                    <a:lnTo>
                      <a:pt x="3779" y="8387"/>
                    </a:lnTo>
                    <a:lnTo>
                      <a:pt x="6369" y="10557"/>
                    </a:lnTo>
                    <a:lnTo>
                      <a:pt x="6369" y="10557"/>
                    </a:lnTo>
                    <a:lnTo>
                      <a:pt x="5722" y="9456"/>
                    </a:lnTo>
                    <a:lnTo>
                      <a:pt x="5722" y="9456"/>
                    </a:lnTo>
                    <a:cubicBezTo>
                      <a:pt x="8247" y="10557"/>
                      <a:pt x="10870" y="11399"/>
                      <a:pt x="13558" y="11982"/>
                    </a:cubicBezTo>
                    <a:cubicBezTo>
                      <a:pt x="14233" y="12117"/>
                      <a:pt x="14907" y="12184"/>
                      <a:pt x="15582" y="12184"/>
                    </a:cubicBezTo>
                    <a:cubicBezTo>
                      <a:pt x="15717" y="12184"/>
                      <a:pt x="15852" y="12182"/>
                      <a:pt x="15987" y="12176"/>
                    </a:cubicBezTo>
                    <a:cubicBezTo>
                      <a:pt x="16097" y="12187"/>
                      <a:pt x="16210" y="12193"/>
                      <a:pt x="16325" y="12193"/>
                    </a:cubicBezTo>
                    <a:cubicBezTo>
                      <a:pt x="18206" y="12193"/>
                      <a:pt x="20650" y="10784"/>
                      <a:pt x="20650" y="10784"/>
                    </a:cubicBezTo>
                    <a:cubicBezTo>
                      <a:pt x="20650" y="10784"/>
                      <a:pt x="22690" y="11885"/>
                      <a:pt x="23143" y="11885"/>
                    </a:cubicBezTo>
                    <a:cubicBezTo>
                      <a:pt x="23564" y="11885"/>
                      <a:pt x="23435" y="11175"/>
                      <a:pt x="22533" y="10657"/>
                    </a:cubicBezTo>
                    <a:lnTo>
                      <a:pt x="22533" y="10657"/>
                    </a:lnTo>
                    <a:cubicBezTo>
                      <a:pt x="22643" y="10720"/>
                      <a:pt x="24514" y="11788"/>
                      <a:pt x="24860" y="11788"/>
                    </a:cubicBezTo>
                    <a:cubicBezTo>
                      <a:pt x="25216" y="11788"/>
                      <a:pt x="25831" y="11431"/>
                      <a:pt x="25216" y="10589"/>
                    </a:cubicBezTo>
                    <a:lnTo>
                      <a:pt x="25216" y="10589"/>
                    </a:lnTo>
                    <a:cubicBezTo>
                      <a:pt x="25216" y="10590"/>
                      <a:pt x="25885" y="10937"/>
                      <a:pt x="26270" y="10937"/>
                    </a:cubicBezTo>
                    <a:cubicBezTo>
                      <a:pt x="26325" y="10937"/>
                      <a:pt x="26374" y="10930"/>
                      <a:pt x="26414" y="10913"/>
                    </a:cubicBezTo>
                    <a:cubicBezTo>
                      <a:pt x="26738" y="10751"/>
                      <a:pt x="27483" y="10298"/>
                      <a:pt x="26641" y="9100"/>
                    </a:cubicBezTo>
                    <a:cubicBezTo>
                      <a:pt x="25799" y="7902"/>
                      <a:pt x="23079" y="6121"/>
                      <a:pt x="21686" y="5764"/>
                    </a:cubicBezTo>
                    <a:cubicBezTo>
                      <a:pt x="21196" y="5593"/>
                      <a:pt x="20668" y="5514"/>
                      <a:pt x="20145" y="5514"/>
                    </a:cubicBezTo>
                    <a:cubicBezTo>
                      <a:pt x="19978" y="5514"/>
                      <a:pt x="19811" y="5522"/>
                      <a:pt x="19646" y="5538"/>
                    </a:cubicBezTo>
                    <a:cubicBezTo>
                      <a:pt x="19646" y="5538"/>
                      <a:pt x="17120" y="4761"/>
                      <a:pt x="14465" y="4275"/>
                    </a:cubicBezTo>
                    <a:lnTo>
                      <a:pt x="14173" y="4113"/>
                    </a:lnTo>
                    <a:cubicBezTo>
                      <a:pt x="11748" y="2680"/>
                      <a:pt x="5810" y="0"/>
                      <a:pt x="251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40"/>
              <p:cNvSpPr/>
              <p:nvPr/>
            </p:nvSpPr>
            <p:spPr>
              <a:xfrm flipH="1">
                <a:off x="4565325" y="1031538"/>
                <a:ext cx="111725" cy="130700"/>
              </a:xfrm>
              <a:custGeom>
                <a:avLst/>
                <a:gdLst/>
                <a:ahLst/>
                <a:cxnLst/>
                <a:rect l="l" t="t" r="r" b="b"/>
                <a:pathLst>
                  <a:path w="4469" h="5228" extrusionOk="0">
                    <a:moveTo>
                      <a:pt x="3315" y="0"/>
                    </a:moveTo>
                    <a:cubicBezTo>
                      <a:pt x="3151" y="0"/>
                      <a:pt x="2982" y="35"/>
                      <a:pt x="2817" y="111"/>
                    </a:cubicBezTo>
                    <a:cubicBezTo>
                      <a:pt x="1263" y="726"/>
                      <a:pt x="162" y="2151"/>
                      <a:pt x="0" y="3802"/>
                    </a:cubicBezTo>
                    <a:cubicBezTo>
                      <a:pt x="0" y="3802"/>
                      <a:pt x="486" y="4968"/>
                      <a:pt x="3336" y="5227"/>
                    </a:cubicBezTo>
                    <a:cubicBezTo>
                      <a:pt x="3336" y="5227"/>
                      <a:pt x="4275" y="4579"/>
                      <a:pt x="4404" y="2863"/>
                    </a:cubicBezTo>
                    <a:cubicBezTo>
                      <a:pt x="4437" y="2215"/>
                      <a:pt x="4469" y="1633"/>
                      <a:pt x="4469" y="1147"/>
                    </a:cubicBezTo>
                    <a:cubicBezTo>
                      <a:pt x="4469" y="483"/>
                      <a:pt x="3926" y="0"/>
                      <a:pt x="33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40"/>
              <p:cNvSpPr/>
              <p:nvPr/>
            </p:nvSpPr>
            <p:spPr>
              <a:xfrm flipH="1">
                <a:off x="4575825" y="1055163"/>
                <a:ext cx="85850" cy="90875"/>
              </a:xfrm>
              <a:custGeom>
                <a:avLst/>
                <a:gdLst/>
                <a:ahLst/>
                <a:cxnLst/>
                <a:rect l="l" t="t" r="r" b="b"/>
                <a:pathLst>
                  <a:path w="3434" h="3635" extrusionOk="0">
                    <a:moveTo>
                      <a:pt x="2771" y="1"/>
                    </a:moveTo>
                    <a:cubicBezTo>
                      <a:pt x="2066" y="1"/>
                      <a:pt x="624" y="321"/>
                      <a:pt x="0" y="2792"/>
                    </a:cubicBezTo>
                    <a:cubicBezTo>
                      <a:pt x="0" y="2792"/>
                      <a:pt x="680" y="3634"/>
                      <a:pt x="2623" y="3634"/>
                    </a:cubicBezTo>
                    <a:cubicBezTo>
                      <a:pt x="2623" y="3634"/>
                      <a:pt x="3433" y="2533"/>
                      <a:pt x="3174" y="40"/>
                    </a:cubicBezTo>
                    <a:cubicBezTo>
                      <a:pt x="3174" y="40"/>
                      <a:pt x="3018" y="1"/>
                      <a:pt x="277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40"/>
              <p:cNvSpPr/>
              <p:nvPr/>
            </p:nvSpPr>
            <p:spPr>
              <a:xfrm flipH="1">
                <a:off x="4582325" y="1095613"/>
                <a:ext cx="55700" cy="50425"/>
              </a:xfrm>
              <a:custGeom>
                <a:avLst/>
                <a:gdLst/>
                <a:ahLst/>
                <a:cxnLst/>
                <a:rect l="l" t="t" r="r" b="b"/>
                <a:pathLst>
                  <a:path w="2228" h="2017" extrusionOk="0">
                    <a:moveTo>
                      <a:pt x="1697" y="0"/>
                    </a:moveTo>
                    <a:cubicBezTo>
                      <a:pt x="1658" y="0"/>
                      <a:pt x="1619" y="3"/>
                      <a:pt x="1580" y="9"/>
                    </a:cubicBezTo>
                    <a:cubicBezTo>
                      <a:pt x="1565" y="8"/>
                      <a:pt x="1551" y="8"/>
                      <a:pt x="1536" y="8"/>
                    </a:cubicBezTo>
                    <a:cubicBezTo>
                      <a:pt x="559" y="8"/>
                      <a:pt x="1" y="1057"/>
                      <a:pt x="479" y="1887"/>
                    </a:cubicBezTo>
                    <a:cubicBezTo>
                      <a:pt x="868" y="1984"/>
                      <a:pt x="1256" y="2016"/>
                      <a:pt x="1677" y="2016"/>
                    </a:cubicBezTo>
                    <a:cubicBezTo>
                      <a:pt x="2001" y="1466"/>
                      <a:pt x="2196" y="818"/>
                      <a:pt x="2228" y="171"/>
                    </a:cubicBezTo>
                    <a:cubicBezTo>
                      <a:pt x="2067" y="63"/>
                      <a:pt x="1884" y="0"/>
                      <a:pt x="169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0"/>
              <p:cNvSpPr/>
              <p:nvPr/>
            </p:nvSpPr>
            <p:spPr>
              <a:xfrm flipH="1">
                <a:off x="4584750" y="1109888"/>
                <a:ext cx="35650" cy="35325"/>
              </a:xfrm>
              <a:custGeom>
                <a:avLst/>
                <a:gdLst/>
                <a:ahLst/>
                <a:cxnLst/>
                <a:rect l="l" t="t" r="r" b="b"/>
                <a:pathLst>
                  <a:path w="1426" h="1413" extrusionOk="0">
                    <a:moveTo>
                      <a:pt x="864" y="0"/>
                    </a:moveTo>
                    <a:cubicBezTo>
                      <a:pt x="607" y="0"/>
                      <a:pt x="353" y="140"/>
                      <a:pt x="228" y="409"/>
                    </a:cubicBezTo>
                    <a:cubicBezTo>
                      <a:pt x="1" y="862"/>
                      <a:pt x="357" y="1413"/>
                      <a:pt x="875" y="1413"/>
                    </a:cubicBezTo>
                    <a:lnTo>
                      <a:pt x="875" y="1381"/>
                    </a:lnTo>
                    <a:lnTo>
                      <a:pt x="1005" y="1381"/>
                    </a:lnTo>
                    <a:cubicBezTo>
                      <a:pt x="1199" y="1057"/>
                      <a:pt x="1329" y="668"/>
                      <a:pt x="1426" y="280"/>
                    </a:cubicBezTo>
                    <a:cubicBezTo>
                      <a:pt x="1281" y="92"/>
                      <a:pt x="1072" y="0"/>
                      <a:pt x="8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0"/>
              <p:cNvSpPr/>
              <p:nvPr/>
            </p:nvSpPr>
            <p:spPr>
              <a:xfrm flipH="1">
                <a:off x="4480300" y="1037188"/>
                <a:ext cx="57500" cy="109050"/>
              </a:xfrm>
              <a:custGeom>
                <a:avLst/>
                <a:gdLst/>
                <a:ahLst/>
                <a:cxnLst/>
                <a:rect l="l" t="t" r="r" b="b"/>
                <a:pathLst>
                  <a:path w="2300" h="4362" extrusionOk="0">
                    <a:moveTo>
                      <a:pt x="1861" y="1"/>
                    </a:moveTo>
                    <a:cubicBezTo>
                      <a:pt x="1520" y="1"/>
                      <a:pt x="1067" y="87"/>
                      <a:pt x="842" y="500"/>
                    </a:cubicBezTo>
                    <a:cubicBezTo>
                      <a:pt x="227" y="1666"/>
                      <a:pt x="0" y="2993"/>
                      <a:pt x="259" y="4289"/>
                    </a:cubicBezTo>
                    <a:cubicBezTo>
                      <a:pt x="259" y="4289"/>
                      <a:pt x="364" y="4361"/>
                      <a:pt x="559" y="4361"/>
                    </a:cubicBezTo>
                    <a:cubicBezTo>
                      <a:pt x="753" y="4361"/>
                      <a:pt x="1036" y="4289"/>
                      <a:pt x="1392" y="3997"/>
                    </a:cubicBezTo>
                    <a:cubicBezTo>
                      <a:pt x="1425" y="3285"/>
                      <a:pt x="2073" y="1633"/>
                      <a:pt x="2299" y="46"/>
                    </a:cubicBezTo>
                    <a:cubicBezTo>
                      <a:pt x="2299" y="46"/>
                      <a:pt x="2110" y="1"/>
                      <a:pt x="186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40"/>
              <p:cNvSpPr/>
              <p:nvPr/>
            </p:nvSpPr>
            <p:spPr>
              <a:xfrm flipH="1">
                <a:off x="4481925" y="1047738"/>
                <a:ext cx="42125" cy="85650"/>
              </a:xfrm>
              <a:custGeom>
                <a:avLst/>
                <a:gdLst/>
                <a:ahLst/>
                <a:cxnLst/>
                <a:rect l="l" t="t" r="r" b="b"/>
                <a:pathLst>
                  <a:path w="1685" h="3426" extrusionOk="0">
                    <a:moveTo>
                      <a:pt x="1609" y="1"/>
                    </a:moveTo>
                    <a:cubicBezTo>
                      <a:pt x="1477" y="1"/>
                      <a:pt x="1172" y="85"/>
                      <a:pt x="681" y="693"/>
                    </a:cubicBezTo>
                    <a:cubicBezTo>
                      <a:pt x="1" y="1567"/>
                      <a:pt x="65" y="3413"/>
                      <a:pt x="65" y="3413"/>
                    </a:cubicBezTo>
                    <a:cubicBezTo>
                      <a:pt x="130" y="3421"/>
                      <a:pt x="195" y="3425"/>
                      <a:pt x="260" y="3425"/>
                    </a:cubicBezTo>
                    <a:cubicBezTo>
                      <a:pt x="456" y="3425"/>
                      <a:pt x="656" y="3389"/>
                      <a:pt x="875" y="3316"/>
                    </a:cubicBezTo>
                    <a:cubicBezTo>
                      <a:pt x="972" y="2604"/>
                      <a:pt x="1425" y="1308"/>
                      <a:pt x="1684" y="13"/>
                    </a:cubicBezTo>
                    <a:cubicBezTo>
                      <a:pt x="1684" y="13"/>
                      <a:pt x="1659" y="1"/>
                      <a:pt x="16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40"/>
              <p:cNvSpPr/>
              <p:nvPr/>
            </p:nvSpPr>
            <p:spPr>
              <a:xfrm flipH="1">
                <a:off x="4494075" y="1095813"/>
                <a:ext cx="34825" cy="49400"/>
              </a:xfrm>
              <a:custGeom>
                <a:avLst/>
                <a:gdLst/>
                <a:ahLst/>
                <a:cxnLst/>
                <a:rect l="l" t="t" r="r" b="b"/>
                <a:pathLst>
                  <a:path w="1393" h="1976" extrusionOk="0">
                    <a:moveTo>
                      <a:pt x="1393" y="1"/>
                    </a:moveTo>
                    <a:cubicBezTo>
                      <a:pt x="259" y="1"/>
                      <a:pt x="0" y="1587"/>
                      <a:pt x="1069" y="1976"/>
                    </a:cubicBezTo>
                    <a:lnTo>
                      <a:pt x="1036" y="1879"/>
                    </a:lnTo>
                    <a:cubicBezTo>
                      <a:pt x="972" y="1555"/>
                      <a:pt x="1166" y="843"/>
                      <a:pt x="139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40"/>
              <p:cNvSpPr/>
              <p:nvPr/>
            </p:nvSpPr>
            <p:spPr>
              <a:xfrm flipH="1">
                <a:off x="4496500" y="1105538"/>
                <a:ext cx="12975" cy="27550"/>
              </a:xfrm>
              <a:custGeom>
                <a:avLst/>
                <a:gdLst/>
                <a:ahLst/>
                <a:cxnLst/>
                <a:rect l="l" t="t" r="r" b="b"/>
                <a:pathLst>
                  <a:path w="519" h="1102" extrusionOk="0">
                    <a:moveTo>
                      <a:pt x="519" y="0"/>
                    </a:moveTo>
                    <a:lnTo>
                      <a:pt x="519" y="0"/>
                    </a:lnTo>
                    <a:cubicBezTo>
                      <a:pt x="227" y="65"/>
                      <a:pt x="0" y="324"/>
                      <a:pt x="0" y="616"/>
                    </a:cubicBezTo>
                    <a:cubicBezTo>
                      <a:pt x="0" y="810"/>
                      <a:pt x="98" y="1004"/>
                      <a:pt x="259" y="1101"/>
                    </a:cubicBezTo>
                    <a:cubicBezTo>
                      <a:pt x="324" y="745"/>
                      <a:pt x="421" y="356"/>
                      <a:pt x="5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40"/>
              <p:cNvSpPr/>
              <p:nvPr/>
            </p:nvSpPr>
            <p:spPr>
              <a:xfrm flipH="1">
                <a:off x="4489225" y="1156163"/>
                <a:ext cx="165975" cy="157800"/>
              </a:xfrm>
              <a:custGeom>
                <a:avLst/>
                <a:gdLst/>
                <a:ahLst/>
                <a:cxnLst/>
                <a:rect l="l" t="t" r="r" b="b"/>
                <a:pathLst>
                  <a:path w="6639" h="6312" extrusionOk="0">
                    <a:moveTo>
                      <a:pt x="4594" y="1"/>
                    </a:moveTo>
                    <a:cubicBezTo>
                      <a:pt x="3010" y="1"/>
                      <a:pt x="1256" y="940"/>
                      <a:pt x="583" y="2379"/>
                    </a:cubicBezTo>
                    <a:cubicBezTo>
                      <a:pt x="1" y="3610"/>
                      <a:pt x="1" y="5002"/>
                      <a:pt x="583" y="6233"/>
                    </a:cubicBezTo>
                    <a:cubicBezTo>
                      <a:pt x="935" y="6287"/>
                      <a:pt x="1283" y="6311"/>
                      <a:pt x="1624" y="6311"/>
                    </a:cubicBezTo>
                    <a:cubicBezTo>
                      <a:pt x="3954" y="6311"/>
                      <a:pt x="5944" y="5157"/>
                      <a:pt x="6283" y="4225"/>
                    </a:cubicBezTo>
                    <a:cubicBezTo>
                      <a:pt x="6639" y="3124"/>
                      <a:pt x="6509" y="1537"/>
                      <a:pt x="6315" y="469"/>
                    </a:cubicBezTo>
                    <a:cubicBezTo>
                      <a:pt x="5820" y="148"/>
                      <a:pt x="5220" y="1"/>
                      <a:pt x="4594" y="1"/>
                    </a:cubicBezTo>
                    <a:close/>
                  </a:path>
                </a:pathLst>
              </a:custGeom>
              <a:solidFill>
                <a:srgbClr val="CAA2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40"/>
              <p:cNvSpPr/>
              <p:nvPr/>
            </p:nvSpPr>
            <p:spPr>
              <a:xfrm flipH="1">
                <a:off x="4514300" y="1156538"/>
                <a:ext cx="59125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1979" extrusionOk="0">
                    <a:moveTo>
                      <a:pt x="939" y="0"/>
                    </a:moveTo>
                    <a:cubicBezTo>
                      <a:pt x="939" y="0"/>
                      <a:pt x="0" y="486"/>
                      <a:pt x="65" y="842"/>
                    </a:cubicBezTo>
                    <a:cubicBezTo>
                      <a:pt x="97" y="1199"/>
                      <a:pt x="1198" y="1911"/>
                      <a:pt x="1587" y="1976"/>
                    </a:cubicBezTo>
                    <a:cubicBezTo>
                      <a:pt x="1601" y="1978"/>
                      <a:pt x="1615" y="1979"/>
                      <a:pt x="1629" y="1979"/>
                    </a:cubicBezTo>
                    <a:cubicBezTo>
                      <a:pt x="2019" y="1979"/>
                      <a:pt x="2173" y="1116"/>
                      <a:pt x="2267" y="616"/>
                    </a:cubicBezTo>
                    <a:cubicBezTo>
                      <a:pt x="2364" y="130"/>
                      <a:pt x="939" y="0"/>
                      <a:pt x="9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40"/>
              <p:cNvSpPr/>
              <p:nvPr/>
            </p:nvSpPr>
            <p:spPr>
              <a:xfrm flipH="1">
                <a:off x="4516750" y="1250713"/>
                <a:ext cx="105250" cy="21625"/>
              </a:xfrm>
              <a:custGeom>
                <a:avLst/>
                <a:gdLst/>
                <a:ahLst/>
                <a:cxnLst/>
                <a:rect l="l" t="t" r="r" b="b"/>
                <a:pathLst>
                  <a:path w="4210" h="865" extrusionOk="0">
                    <a:moveTo>
                      <a:pt x="1537" y="1"/>
                    </a:moveTo>
                    <a:cubicBezTo>
                      <a:pt x="1385" y="1"/>
                      <a:pt x="1230" y="9"/>
                      <a:pt x="1069" y="22"/>
                    </a:cubicBezTo>
                    <a:cubicBezTo>
                      <a:pt x="713" y="22"/>
                      <a:pt x="356" y="119"/>
                      <a:pt x="0" y="281"/>
                    </a:cubicBezTo>
                    <a:cubicBezTo>
                      <a:pt x="389" y="281"/>
                      <a:pt x="713" y="281"/>
                      <a:pt x="1069" y="314"/>
                    </a:cubicBezTo>
                    <a:cubicBezTo>
                      <a:pt x="1425" y="378"/>
                      <a:pt x="1781" y="411"/>
                      <a:pt x="2137" y="443"/>
                    </a:cubicBezTo>
                    <a:cubicBezTo>
                      <a:pt x="2461" y="508"/>
                      <a:pt x="2818" y="573"/>
                      <a:pt x="3141" y="637"/>
                    </a:cubicBezTo>
                    <a:cubicBezTo>
                      <a:pt x="3498" y="702"/>
                      <a:pt x="3854" y="799"/>
                      <a:pt x="4210" y="864"/>
                    </a:cubicBezTo>
                    <a:cubicBezTo>
                      <a:pt x="3595" y="411"/>
                      <a:pt x="2915" y="152"/>
                      <a:pt x="2170" y="55"/>
                    </a:cubicBezTo>
                    <a:cubicBezTo>
                      <a:pt x="1961" y="17"/>
                      <a:pt x="1753" y="1"/>
                      <a:pt x="15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40"/>
              <p:cNvSpPr/>
              <p:nvPr/>
            </p:nvSpPr>
            <p:spPr>
              <a:xfrm flipH="1">
                <a:off x="4434975" y="1671413"/>
                <a:ext cx="91500" cy="85850"/>
              </a:xfrm>
              <a:custGeom>
                <a:avLst/>
                <a:gdLst/>
                <a:ahLst/>
                <a:cxnLst/>
                <a:rect l="l" t="t" r="r" b="b"/>
                <a:pathLst>
                  <a:path w="3660" h="3434" extrusionOk="0">
                    <a:moveTo>
                      <a:pt x="3660" y="1"/>
                    </a:moveTo>
                    <a:lnTo>
                      <a:pt x="3660" y="1"/>
                    </a:lnTo>
                    <a:cubicBezTo>
                      <a:pt x="3206" y="66"/>
                      <a:pt x="2785" y="195"/>
                      <a:pt x="2397" y="422"/>
                    </a:cubicBezTo>
                    <a:cubicBezTo>
                      <a:pt x="2040" y="649"/>
                      <a:pt x="1684" y="908"/>
                      <a:pt x="1360" y="1231"/>
                    </a:cubicBezTo>
                    <a:cubicBezTo>
                      <a:pt x="1069" y="1523"/>
                      <a:pt x="778" y="1879"/>
                      <a:pt x="551" y="2235"/>
                    </a:cubicBezTo>
                    <a:cubicBezTo>
                      <a:pt x="324" y="2624"/>
                      <a:pt x="130" y="3013"/>
                      <a:pt x="0" y="3433"/>
                    </a:cubicBezTo>
                    <a:cubicBezTo>
                      <a:pt x="519" y="2753"/>
                      <a:pt x="1069" y="2106"/>
                      <a:pt x="1652" y="1491"/>
                    </a:cubicBezTo>
                    <a:cubicBezTo>
                      <a:pt x="1943" y="1199"/>
                      <a:pt x="2267" y="940"/>
                      <a:pt x="2591" y="681"/>
                    </a:cubicBezTo>
                    <a:cubicBezTo>
                      <a:pt x="2915" y="422"/>
                      <a:pt x="3271" y="195"/>
                      <a:pt x="3660" y="1"/>
                    </a:cubicBezTo>
                    <a:close/>
                  </a:path>
                </a:pathLst>
              </a:custGeom>
              <a:solidFill>
                <a:srgbClr val="A07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40"/>
              <p:cNvSpPr/>
              <p:nvPr/>
            </p:nvSpPr>
            <p:spPr>
              <a:xfrm flipH="1">
                <a:off x="4506225" y="1859238"/>
                <a:ext cx="255850" cy="140075"/>
              </a:xfrm>
              <a:custGeom>
                <a:avLst/>
                <a:gdLst/>
                <a:ahLst/>
                <a:cxnLst/>
                <a:rect l="l" t="t" r="r" b="b"/>
                <a:pathLst>
                  <a:path w="10234" h="5603" extrusionOk="0">
                    <a:moveTo>
                      <a:pt x="4243" y="1"/>
                    </a:moveTo>
                    <a:cubicBezTo>
                      <a:pt x="3628" y="260"/>
                      <a:pt x="3045" y="584"/>
                      <a:pt x="2494" y="940"/>
                    </a:cubicBezTo>
                    <a:cubicBezTo>
                      <a:pt x="1944" y="1264"/>
                      <a:pt x="1393" y="1685"/>
                      <a:pt x="908" y="2138"/>
                    </a:cubicBezTo>
                    <a:cubicBezTo>
                      <a:pt x="649" y="2365"/>
                      <a:pt x="454" y="2656"/>
                      <a:pt x="260" y="2948"/>
                    </a:cubicBezTo>
                    <a:cubicBezTo>
                      <a:pt x="66" y="3271"/>
                      <a:pt x="1" y="3660"/>
                      <a:pt x="131" y="4049"/>
                    </a:cubicBezTo>
                    <a:cubicBezTo>
                      <a:pt x="228" y="4243"/>
                      <a:pt x="357" y="4405"/>
                      <a:pt x="584" y="4470"/>
                    </a:cubicBezTo>
                    <a:cubicBezTo>
                      <a:pt x="702" y="4517"/>
                      <a:pt x="856" y="4547"/>
                      <a:pt x="993" y="4547"/>
                    </a:cubicBezTo>
                    <a:cubicBezTo>
                      <a:pt x="1043" y="4547"/>
                      <a:pt x="1091" y="4543"/>
                      <a:pt x="1134" y="4534"/>
                    </a:cubicBezTo>
                    <a:cubicBezTo>
                      <a:pt x="1374" y="4491"/>
                      <a:pt x="1614" y="4432"/>
                      <a:pt x="1834" y="4350"/>
                    </a:cubicBezTo>
                    <a:lnTo>
                      <a:pt x="1834" y="4350"/>
                    </a:lnTo>
                    <a:cubicBezTo>
                      <a:pt x="1845" y="4532"/>
                      <a:pt x="1899" y="4717"/>
                      <a:pt x="1976" y="4891"/>
                    </a:cubicBezTo>
                    <a:cubicBezTo>
                      <a:pt x="2073" y="5020"/>
                      <a:pt x="2235" y="5117"/>
                      <a:pt x="2397" y="5182"/>
                    </a:cubicBezTo>
                    <a:cubicBezTo>
                      <a:pt x="2527" y="5214"/>
                      <a:pt x="2689" y="5247"/>
                      <a:pt x="2851" y="5247"/>
                    </a:cubicBezTo>
                    <a:cubicBezTo>
                      <a:pt x="3110" y="5214"/>
                      <a:pt x="3401" y="5150"/>
                      <a:pt x="3660" y="5052"/>
                    </a:cubicBezTo>
                    <a:cubicBezTo>
                      <a:pt x="3720" y="5038"/>
                      <a:pt x="3779" y="5016"/>
                      <a:pt x="3838" y="4991"/>
                    </a:cubicBezTo>
                    <a:lnTo>
                      <a:pt x="3838" y="4991"/>
                    </a:lnTo>
                    <a:cubicBezTo>
                      <a:pt x="3838" y="5052"/>
                      <a:pt x="3854" y="5117"/>
                      <a:pt x="3887" y="5182"/>
                    </a:cubicBezTo>
                    <a:cubicBezTo>
                      <a:pt x="3887" y="5247"/>
                      <a:pt x="3952" y="5312"/>
                      <a:pt x="4016" y="5344"/>
                    </a:cubicBezTo>
                    <a:cubicBezTo>
                      <a:pt x="4081" y="5376"/>
                      <a:pt x="4146" y="5376"/>
                      <a:pt x="4178" y="5409"/>
                    </a:cubicBezTo>
                    <a:cubicBezTo>
                      <a:pt x="4373" y="5409"/>
                      <a:pt x="4535" y="5376"/>
                      <a:pt x="4696" y="5344"/>
                    </a:cubicBezTo>
                    <a:cubicBezTo>
                      <a:pt x="4858" y="5279"/>
                      <a:pt x="4988" y="5247"/>
                      <a:pt x="5117" y="5182"/>
                    </a:cubicBezTo>
                    <a:cubicBezTo>
                      <a:pt x="5654" y="4961"/>
                      <a:pt x="6191" y="4679"/>
                      <a:pt x="6667" y="4395"/>
                    </a:cubicBezTo>
                    <a:lnTo>
                      <a:pt x="6667" y="4395"/>
                    </a:lnTo>
                    <a:cubicBezTo>
                      <a:pt x="7260" y="4614"/>
                      <a:pt x="7825" y="4832"/>
                      <a:pt x="8421" y="5020"/>
                    </a:cubicBezTo>
                    <a:cubicBezTo>
                      <a:pt x="9036" y="5182"/>
                      <a:pt x="9651" y="5409"/>
                      <a:pt x="10234" y="5603"/>
                    </a:cubicBezTo>
                    <a:cubicBezTo>
                      <a:pt x="9651" y="5344"/>
                      <a:pt x="9068" y="5085"/>
                      <a:pt x="8485" y="4858"/>
                    </a:cubicBezTo>
                    <a:cubicBezTo>
                      <a:pt x="7902" y="4599"/>
                      <a:pt x="7287" y="4372"/>
                      <a:pt x="6704" y="4113"/>
                    </a:cubicBezTo>
                    <a:lnTo>
                      <a:pt x="6639" y="4113"/>
                    </a:lnTo>
                    <a:lnTo>
                      <a:pt x="6575" y="4146"/>
                    </a:lnTo>
                    <a:lnTo>
                      <a:pt x="5798" y="4534"/>
                    </a:lnTo>
                    <a:cubicBezTo>
                      <a:pt x="5538" y="4664"/>
                      <a:pt x="5247" y="4761"/>
                      <a:pt x="4988" y="4858"/>
                    </a:cubicBezTo>
                    <a:cubicBezTo>
                      <a:pt x="4761" y="4988"/>
                      <a:pt x="4502" y="5020"/>
                      <a:pt x="4211" y="5052"/>
                    </a:cubicBezTo>
                    <a:cubicBezTo>
                      <a:pt x="4178" y="5020"/>
                      <a:pt x="4178" y="4988"/>
                      <a:pt x="4211" y="4955"/>
                    </a:cubicBezTo>
                    <a:cubicBezTo>
                      <a:pt x="4239" y="4841"/>
                      <a:pt x="4293" y="4752"/>
                      <a:pt x="4350" y="4665"/>
                    </a:cubicBezTo>
                    <a:lnTo>
                      <a:pt x="4350" y="4665"/>
                    </a:lnTo>
                    <a:cubicBezTo>
                      <a:pt x="4369" y="4644"/>
                      <a:pt x="4388" y="4622"/>
                      <a:pt x="4405" y="4599"/>
                    </a:cubicBezTo>
                    <a:lnTo>
                      <a:pt x="4114" y="4405"/>
                    </a:lnTo>
                    <a:cubicBezTo>
                      <a:pt x="4110" y="4410"/>
                      <a:pt x="4106" y="4415"/>
                      <a:pt x="4102" y="4421"/>
                    </a:cubicBezTo>
                    <a:lnTo>
                      <a:pt x="4102" y="4421"/>
                    </a:lnTo>
                    <a:lnTo>
                      <a:pt x="4081" y="4405"/>
                    </a:lnTo>
                    <a:cubicBezTo>
                      <a:pt x="4016" y="4470"/>
                      <a:pt x="3919" y="4534"/>
                      <a:pt x="3855" y="4567"/>
                    </a:cubicBezTo>
                    <a:cubicBezTo>
                      <a:pt x="3725" y="4599"/>
                      <a:pt x="3628" y="4664"/>
                      <a:pt x="3498" y="4696"/>
                    </a:cubicBezTo>
                    <a:cubicBezTo>
                      <a:pt x="3272" y="4761"/>
                      <a:pt x="3045" y="4826"/>
                      <a:pt x="2818" y="4826"/>
                    </a:cubicBezTo>
                    <a:cubicBezTo>
                      <a:pt x="2776" y="4840"/>
                      <a:pt x="2733" y="4846"/>
                      <a:pt x="2691" y="4846"/>
                    </a:cubicBezTo>
                    <a:cubicBezTo>
                      <a:pt x="2542" y="4846"/>
                      <a:pt x="2401" y="4765"/>
                      <a:pt x="2300" y="4664"/>
                    </a:cubicBezTo>
                    <a:cubicBezTo>
                      <a:pt x="2235" y="4502"/>
                      <a:pt x="2203" y="4275"/>
                      <a:pt x="2235" y="4081"/>
                    </a:cubicBezTo>
                    <a:lnTo>
                      <a:pt x="2333" y="3692"/>
                    </a:lnTo>
                    <a:lnTo>
                      <a:pt x="1976" y="3854"/>
                    </a:lnTo>
                    <a:cubicBezTo>
                      <a:pt x="1685" y="4016"/>
                      <a:pt x="1393" y="4113"/>
                      <a:pt x="1102" y="4178"/>
                    </a:cubicBezTo>
                    <a:cubicBezTo>
                      <a:pt x="1056" y="4183"/>
                      <a:pt x="1011" y="4186"/>
                      <a:pt x="967" y="4186"/>
                    </a:cubicBezTo>
                    <a:cubicBezTo>
                      <a:pt x="733" y="4186"/>
                      <a:pt x="536" y="4110"/>
                      <a:pt x="454" y="3919"/>
                    </a:cubicBezTo>
                    <a:cubicBezTo>
                      <a:pt x="260" y="3401"/>
                      <a:pt x="681" y="2818"/>
                      <a:pt x="1102" y="2365"/>
                    </a:cubicBezTo>
                    <a:cubicBezTo>
                      <a:pt x="1555" y="1879"/>
                      <a:pt x="2073" y="1458"/>
                      <a:pt x="2592" y="1102"/>
                    </a:cubicBezTo>
                    <a:cubicBezTo>
                      <a:pt x="3142" y="713"/>
                      <a:pt x="3693" y="357"/>
                      <a:pt x="4243" y="1"/>
                    </a:cubicBezTo>
                    <a:close/>
                  </a:path>
                </a:pathLst>
              </a:custGeom>
              <a:solidFill>
                <a:srgbClr val="A07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40"/>
              <p:cNvSpPr/>
              <p:nvPr/>
            </p:nvSpPr>
            <p:spPr>
              <a:xfrm flipH="1">
                <a:off x="4469775" y="1393738"/>
                <a:ext cx="286625" cy="250950"/>
              </a:xfrm>
              <a:custGeom>
                <a:avLst/>
                <a:gdLst/>
                <a:ahLst/>
                <a:cxnLst/>
                <a:rect l="l" t="t" r="r" b="b"/>
                <a:pathLst>
                  <a:path w="11465" h="10038" extrusionOk="0">
                    <a:moveTo>
                      <a:pt x="7870" y="1"/>
                    </a:moveTo>
                    <a:lnTo>
                      <a:pt x="7870" y="1"/>
                    </a:lnTo>
                    <a:cubicBezTo>
                      <a:pt x="7416" y="357"/>
                      <a:pt x="8161" y="1976"/>
                      <a:pt x="8161" y="1976"/>
                    </a:cubicBezTo>
                    <a:cubicBezTo>
                      <a:pt x="7773" y="1782"/>
                      <a:pt x="6995" y="584"/>
                      <a:pt x="6995" y="583"/>
                    </a:cubicBezTo>
                    <a:lnTo>
                      <a:pt x="6995" y="583"/>
                    </a:lnTo>
                    <a:cubicBezTo>
                      <a:pt x="6801" y="843"/>
                      <a:pt x="7125" y="1523"/>
                      <a:pt x="7125" y="1523"/>
                    </a:cubicBezTo>
                    <a:cubicBezTo>
                      <a:pt x="7008" y="1516"/>
                      <a:pt x="6894" y="1514"/>
                      <a:pt x="6782" y="1514"/>
                    </a:cubicBezTo>
                    <a:cubicBezTo>
                      <a:pt x="3930" y="1514"/>
                      <a:pt x="2850" y="3433"/>
                      <a:pt x="2850" y="3433"/>
                    </a:cubicBezTo>
                    <a:cubicBezTo>
                      <a:pt x="2768" y="3423"/>
                      <a:pt x="2685" y="3418"/>
                      <a:pt x="2602" y="3418"/>
                    </a:cubicBezTo>
                    <a:cubicBezTo>
                      <a:pt x="1380" y="3418"/>
                      <a:pt x="126" y="4518"/>
                      <a:pt x="65" y="6186"/>
                    </a:cubicBezTo>
                    <a:cubicBezTo>
                      <a:pt x="1" y="7999"/>
                      <a:pt x="3368" y="9197"/>
                      <a:pt x="3368" y="9197"/>
                    </a:cubicBezTo>
                    <a:cubicBezTo>
                      <a:pt x="3368" y="9197"/>
                      <a:pt x="4599" y="10038"/>
                      <a:pt x="6111" y="10038"/>
                    </a:cubicBezTo>
                    <a:cubicBezTo>
                      <a:pt x="7064" y="10038"/>
                      <a:pt x="8129" y="9704"/>
                      <a:pt x="9068" y="8614"/>
                    </a:cubicBezTo>
                    <a:cubicBezTo>
                      <a:pt x="11464" y="5797"/>
                      <a:pt x="10266" y="3142"/>
                      <a:pt x="9230" y="2365"/>
                    </a:cubicBezTo>
                    <a:cubicBezTo>
                      <a:pt x="8226" y="1587"/>
                      <a:pt x="7870" y="1"/>
                      <a:pt x="7870" y="1"/>
                    </a:cubicBezTo>
                    <a:close/>
                  </a:path>
                </a:pathLst>
              </a:custGeom>
              <a:solidFill>
                <a:srgbClr val="7751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40"/>
              <p:cNvSpPr/>
              <p:nvPr/>
            </p:nvSpPr>
            <p:spPr>
              <a:xfrm flipH="1">
                <a:off x="4469775" y="1393738"/>
                <a:ext cx="161950" cy="251325"/>
              </a:xfrm>
              <a:custGeom>
                <a:avLst/>
                <a:gdLst/>
                <a:ahLst/>
                <a:cxnLst/>
                <a:rect l="l" t="t" r="r" b="b"/>
                <a:pathLst>
                  <a:path w="6478" h="10053" extrusionOk="0">
                    <a:moveTo>
                      <a:pt x="2883" y="1"/>
                    </a:moveTo>
                    <a:lnTo>
                      <a:pt x="2883" y="1"/>
                    </a:lnTo>
                    <a:cubicBezTo>
                      <a:pt x="2429" y="357"/>
                      <a:pt x="3174" y="1976"/>
                      <a:pt x="3174" y="1976"/>
                    </a:cubicBezTo>
                    <a:cubicBezTo>
                      <a:pt x="2786" y="1782"/>
                      <a:pt x="2008" y="551"/>
                      <a:pt x="2008" y="551"/>
                    </a:cubicBezTo>
                    <a:lnTo>
                      <a:pt x="2008" y="551"/>
                    </a:lnTo>
                    <a:cubicBezTo>
                      <a:pt x="1814" y="843"/>
                      <a:pt x="2138" y="1523"/>
                      <a:pt x="2138" y="1523"/>
                    </a:cubicBezTo>
                    <a:cubicBezTo>
                      <a:pt x="1999" y="1509"/>
                      <a:pt x="1860" y="1503"/>
                      <a:pt x="1721" y="1503"/>
                    </a:cubicBezTo>
                    <a:cubicBezTo>
                      <a:pt x="1180" y="1503"/>
                      <a:pt x="639" y="1601"/>
                      <a:pt x="98" y="1782"/>
                    </a:cubicBezTo>
                    <a:cubicBezTo>
                      <a:pt x="681" y="1911"/>
                      <a:pt x="1102" y="2397"/>
                      <a:pt x="1134" y="2980"/>
                    </a:cubicBezTo>
                    <a:cubicBezTo>
                      <a:pt x="1296" y="4048"/>
                      <a:pt x="648" y="6380"/>
                      <a:pt x="648" y="6380"/>
                    </a:cubicBezTo>
                    <a:lnTo>
                      <a:pt x="1264" y="5765"/>
                    </a:lnTo>
                    <a:lnTo>
                      <a:pt x="1264" y="5765"/>
                    </a:lnTo>
                    <a:cubicBezTo>
                      <a:pt x="1263" y="5765"/>
                      <a:pt x="810" y="7060"/>
                      <a:pt x="1" y="7513"/>
                    </a:cubicBezTo>
                    <a:cubicBezTo>
                      <a:pt x="1" y="7513"/>
                      <a:pt x="1231" y="7222"/>
                      <a:pt x="1652" y="6542"/>
                    </a:cubicBezTo>
                    <a:cubicBezTo>
                      <a:pt x="1976" y="6238"/>
                      <a:pt x="2401" y="6087"/>
                      <a:pt x="2832" y="6087"/>
                    </a:cubicBezTo>
                    <a:cubicBezTo>
                      <a:pt x="3091" y="6087"/>
                      <a:pt x="3352" y="6141"/>
                      <a:pt x="3595" y="6250"/>
                    </a:cubicBezTo>
                    <a:cubicBezTo>
                      <a:pt x="4589" y="6648"/>
                      <a:pt x="3641" y="9061"/>
                      <a:pt x="1603" y="9061"/>
                    </a:cubicBezTo>
                    <a:cubicBezTo>
                      <a:pt x="1316" y="9061"/>
                      <a:pt x="1008" y="9014"/>
                      <a:pt x="681" y="8906"/>
                    </a:cubicBezTo>
                    <a:cubicBezTo>
                      <a:pt x="681" y="8906"/>
                      <a:pt x="98" y="9489"/>
                      <a:pt x="227" y="9942"/>
                    </a:cubicBezTo>
                    <a:cubicBezTo>
                      <a:pt x="526" y="10017"/>
                      <a:pt x="827" y="10053"/>
                      <a:pt x="1125" y="10053"/>
                    </a:cubicBezTo>
                    <a:cubicBezTo>
                      <a:pt x="2252" y="10053"/>
                      <a:pt x="3338" y="9536"/>
                      <a:pt x="4081" y="8614"/>
                    </a:cubicBezTo>
                    <a:cubicBezTo>
                      <a:pt x="6477" y="5797"/>
                      <a:pt x="5279" y="3142"/>
                      <a:pt x="4243" y="2365"/>
                    </a:cubicBezTo>
                    <a:cubicBezTo>
                      <a:pt x="3239" y="1587"/>
                      <a:pt x="2883" y="1"/>
                      <a:pt x="288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40"/>
              <p:cNvSpPr/>
              <p:nvPr/>
            </p:nvSpPr>
            <p:spPr>
              <a:xfrm flipH="1">
                <a:off x="4633325" y="1445563"/>
                <a:ext cx="51825" cy="63150"/>
              </a:xfrm>
              <a:custGeom>
                <a:avLst/>
                <a:gdLst/>
                <a:ahLst/>
                <a:cxnLst/>
                <a:rect l="l" t="t" r="r" b="b"/>
                <a:pathLst>
                  <a:path w="2073" h="2526" extrusionOk="0">
                    <a:moveTo>
                      <a:pt x="1522" y="0"/>
                    </a:moveTo>
                    <a:cubicBezTo>
                      <a:pt x="907" y="292"/>
                      <a:pt x="389" y="777"/>
                      <a:pt x="0" y="1360"/>
                    </a:cubicBezTo>
                    <a:cubicBezTo>
                      <a:pt x="162" y="2040"/>
                      <a:pt x="810" y="2526"/>
                      <a:pt x="1522" y="2526"/>
                    </a:cubicBezTo>
                    <a:cubicBezTo>
                      <a:pt x="1781" y="2105"/>
                      <a:pt x="1976" y="1619"/>
                      <a:pt x="2008" y="1101"/>
                    </a:cubicBezTo>
                    <a:cubicBezTo>
                      <a:pt x="2073" y="680"/>
                      <a:pt x="1911" y="227"/>
                      <a:pt x="1522" y="0"/>
                    </a:cubicBezTo>
                    <a:close/>
                  </a:path>
                </a:pathLst>
              </a:custGeom>
              <a:solidFill>
                <a:srgbClr val="CAA2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40"/>
              <p:cNvSpPr/>
              <p:nvPr/>
            </p:nvSpPr>
            <p:spPr>
              <a:xfrm flipH="1">
                <a:off x="4650325" y="1470638"/>
                <a:ext cx="24300" cy="17000"/>
              </a:xfrm>
              <a:custGeom>
                <a:avLst/>
                <a:gdLst/>
                <a:ahLst/>
                <a:cxnLst/>
                <a:rect l="l" t="t" r="r" b="b"/>
                <a:pathLst>
                  <a:path w="972" h="680" extrusionOk="0">
                    <a:moveTo>
                      <a:pt x="162" y="1"/>
                    </a:moveTo>
                    <a:cubicBezTo>
                      <a:pt x="65" y="66"/>
                      <a:pt x="0" y="195"/>
                      <a:pt x="65" y="325"/>
                    </a:cubicBezTo>
                    <a:cubicBezTo>
                      <a:pt x="65" y="390"/>
                      <a:pt x="97" y="454"/>
                      <a:pt x="130" y="519"/>
                    </a:cubicBezTo>
                    <a:cubicBezTo>
                      <a:pt x="195" y="584"/>
                      <a:pt x="259" y="616"/>
                      <a:pt x="324" y="649"/>
                    </a:cubicBezTo>
                    <a:cubicBezTo>
                      <a:pt x="396" y="669"/>
                      <a:pt x="468" y="680"/>
                      <a:pt x="538" y="680"/>
                    </a:cubicBezTo>
                    <a:cubicBezTo>
                      <a:pt x="691" y="680"/>
                      <a:pt x="839" y="630"/>
                      <a:pt x="972" y="519"/>
                    </a:cubicBezTo>
                    <a:cubicBezTo>
                      <a:pt x="745" y="422"/>
                      <a:pt x="551" y="422"/>
                      <a:pt x="421" y="357"/>
                    </a:cubicBezTo>
                    <a:cubicBezTo>
                      <a:pt x="389" y="357"/>
                      <a:pt x="357" y="325"/>
                      <a:pt x="357" y="325"/>
                    </a:cubicBezTo>
                    <a:cubicBezTo>
                      <a:pt x="324" y="292"/>
                      <a:pt x="292" y="260"/>
                      <a:pt x="259" y="260"/>
                    </a:cubicBezTo>
                    <a:cubicBezTo>
                      <a:pt x="195" y="163"/>
                      <a:pt x="162" y="98"/>
                      <a:pt x="162" y="1"/>
                    </a:cubicBezTo>
                    <a:close/>
                  </a:path>
                </a:pathLst>
              </a:custGeom>
              <a:solidFill>
                <a:srgbClr val="7751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40"/>
              <p:cNvSpPr/>
              <p:nvPr/>
            </p:nvSpPr>
            <p:spPr>
              <a:xfrm flipH="1">
                <a:off x="4665700" y="1479038"/>
                <a:ext cx="89875" cy="127650"/>
              </a:xfrm>
              <a:custGeom>
                <a:avLst/>
                <a:gdLst/>
                <a:ahLst/>
                <a:cxnLst/>
                <a:rect l="l" t="t" r="r" b="b"/>
                <a:pathLst>
                  <a:path w="3595" h="5106" extrusionOk="0">
                    <a:moveTo>
                      <a:pt x="2533" y="0"/>
                    </a:moveTo>
                    <a:cubicBezTo>
                      <a:pt x="1322" y="0"/>
                      <a:pt x="92" y="1122"/>
                      <a:pt x="32" y="2774"/>
                    </a:cubicBezTo>
                    <a:cubicBezTo>
                      <a:pt x="0" y="3778"/>
                      <a:pt x="1004" y="4587"/>
                      <a:pt x="1911" y="5105"/>
                    </a:cubicBezTo>
                    <a:cubicBezTo>
                      <a:pt x="2914" y="4652"/>
                      <a:pt x="3562" y="3648"/>
                      <a:pt x="3595" y="2547"/>
                    </a:cubicBezTo>
                    <a:cubicBezTo>
                      <a:pt x="3562" y="1640"/>
                      <a:pt x="3271" y="766"/>
                      <a:pt x="2817" y="21"/>
                    </a:cubicBezTo>
                    <a:cubicBezTo>
                      <a:pt x="2723" y="7"/>
                      <a:pt x="2628" y="0"/>
                      <a:pt x="2533" y="0"/>
                    </a:cubicBezTo>
                    <a:close/>
                  </a:path>
                </a:pathLst>
              </a:custGeom>
              <a:solidFill>
                <a:srgbClr val="CAA2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40"/>
              <p:cNvSpPr/>
              <p:nvPr/>
            </p:nvSpPr>
            <p:spPr>
              <a:xfrm flipH="1">
                <a:off x="4694850" y="1520438"/>
                <a:ext cx="47775" cy="34425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1377" extrusionOk="0">
                    <a:moveTo>
                      <a:pt x="312" y="0"/>
                    </a:moveTo>
                    <a:cubicBezTo>
                      <a:pt x="203" y="0"/>
                      <a:pt x="97" y="17"/>
                      <a:pt x="0" y="49"/>
                    </a:cubicBezTo>
                    <a:cubicBezTo>
                      <a:pt x="356" y="211"/>
                      <a:pt x="680" y="438"/>
                      <a:pt x="972" y="664"/>
                    </a:cubicBezTo>
                    <a:cubicBezTo>
                      <a:pt x="1134" y="761"/>
                      <a:pt x="1263" y="859"/>
                      <a:pt x="1425" y="988"/>
                    </a:cubicBezTo>
                    <a:cubicBezTo>
                      <a:pt x="1587" y="1118"/>
                      <a:pt x="1716" y="1247"/>
                      <a:pt x="1911" y="1377"/>
                    </a:cubicBezTo>
                    <a:cubicBezTo>
                      <a:pt x="1781" y="729"/>
                      <a:pt x="1263" y="211"/>
                      <a:pt x="648" y="49"/>
                    </a:cubicBezTo>
                    <a:cubicBezTo>
                      <a:pt x="534" y="17"/>
                      <a:pt x="421" y="0"/>
                      <a:pt x="312" y="0"/>
                    </a:cubicBezTo>
                    <a:close/>
                  </a:path>
                </a:pathLst>
              </a:custGeom>
              <a:solidFill>
                <a:srgbClr val="7751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40"/>
              <p:cNvSpPr/>
              <p:nvPr/>
            </p:nvSpPr>
            <p:spPr>
              <a:xfrm flipH="1">
                <a:off x="4705475" y="1477938"/>
                <a:ext cx="27450" cy="19450"/>
              </a:xfrm>
              <a:custGeom>
                <a:avLst/>
                <a:gdLst/>
                <a:ahLst/>
                <a:cxnLst/>
                <a:rect l="l" t="t" r="r" b="b"/>
                <a:pathLst>
                  <a:path w="1098" h="778" extrusionOk="0">
                    <a:moveTo>
                      <a:pt x="616" y="0"/>
                    </a:moveTo>
                    <a:cubicBezTo>
                      <a:pt x="357" y="65"/>
                      <a:pt x="1" y="778"/>
                      <a:pt x="1" y="778"/>
                    </a:cubicBezTo>
                    <a:cubicBezTo>
                      <a:pt x="227" y="680"/>
                      <a:pt x="487" y="648"/>
                      <a:pt x="746" y="648"/>
                    </a:cubicBezTo>
                    <a:cubicBezTo>
                      <a:pt x="762" y="653"/>
                      <a:pt x="777" y="655"/>
                      <a:pt x="792" y="655"/>
                    </a:cubicBezTo>
                    <a:cubicBezTo>
                      <a:pt x="990" y="655"/>
                      <a:pt x="1097" y="280"/>
                      <a:pt x="1037" y="130"/>
                    </a:cubicBezTo>
                    <a:cubicBezTo>
                      <a:pt x="907" y="33"/>
                      <a:pt x="746" y="0"/>
                      <a:pt x="616" y="0"/>
                    </a:cubicBezTo>
                    <a:close/>
                  </a:path>
                </a:pathLst>
              </a:custGeom>
              <a:solidFill>
                <a:srgbClr val="7751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40"/>
              <p:cNvSpPr/>
              <p:nvPr/>
            </p:nvSpPr>
            <p:spPr>
              <a:xfrm flipH="1">
                <a:off x="4486775" y="1122163"/>
                <a:ext cx="771550" cy="718475"/>
              </a:xfrm>
              <a:custGeom>
                <a:avLst/>
                <a:gdLst/>
                <a:ahLst/>
                <a:cxnLst/>
                <a:rect l="l" t="t" r="r" b="b"/>
                <a:pathLst>
                  <a:path w="30862" h="28739" extrusionOk="0">
                    <a:moveTo>
                      <a:pt x="10940" y="0"/>
                    </a:moveTo>
                    <a:cubicBezTo>
                      <a:pt x="10691" y="0"/>
                      <a:pt x="10453" y="56"/>
                      <a:pt x="10233" y="177"/>
                    </a:cubicBezTo>
                    <a:cubicBezTo>
                      <a:pt x="10233" y="177"/>
                      <a:pt x="7675" y="371"/>
                      <a:pt x="6218" y="5002"/>
                    </a:cubicBezTo>
                    <a:cubicBezTo>
                      <a:pt x="4761" y="9665"/>
                      <a:pt x="454" y="22716"/>
                      <a:pt x="195" y="24626"/>
                    </a:cubicBezTo>
                    <a:cubicBezTo>
                      <a:pt x="0" y="25598"/>
                      <a:pt x="0" y="26569"/>
                      <a:pt x="195" y="27541"/>
                    </a:cubicBezTo>
                    <a:cubicBezTo>
                      <a:pt x="195" y="27541"/>
                      <a:pt x="324" y="26116"/>
                      <a:pt x="777" y="25501"/>
                    </a:cubicBezTo>
                    <a:cubicBezTo>
                      <a:pt x="777" y="25501"/>
                      <a:pt x="777" y="27638"/>
                      <a:pt x="1522" y="28739"/>
                    </a:cubicBezTo>
                    <a:cubicBezTo>
                      <a:pt x="1522" y="28739"/>
                      <a:pt x="1781" y="26440"/>
                      <a:pt x="2105" y="25760"/>
                    </a:cubicBezTo>
                    <a:cubicBezTo>
                      <a:pt x="3871" y="26103"/>
                      <a:pt x="5655" y="26261"/>
                      <a:pt x="7458" y="26261"/>
                    </a:cubicBezTo>
                    <a:cubicBezTo>
                      <a:pt x="8036" y="26261"/>
                      <a:pt x="8616" y="26244"/>
                      <a:pt x="9197" y="26213"/>
                    </a:cubicBezTo>
                    <a:cubicBezTo>
                      <a:pt x="13018" y="25986"/>
                      <a:pt x="21276" y="23720"/>
                      <a:pt x="21276" y="23720"/>
                    </a:cubicBezTo>
                    <a:cubicBezTo>
                      <a:pt x="21276" y="23720"/>
                      <a:pt x="22225" y="23931"/>
                      <a:pt x="23522" y="23931"/>
                    </a:cubicBezTo>
                    <a:cubicBezTo>
                      <a:pt x="25048" y="23931"/>
                      <a:pt x="27056" y="23638"/>
                      <a:pt x="28562" y="22359"/>
                    </a:cubicBezTo>
                    <a:cubicBezTo>
                      <a:pt x="29274" y="21582"/>
                      <a:pt x="30440" y="20384"/>
                      <a:pt x="30440" y="19542"/>
                    </a:cubicBezTo>
                    <a:cubicBezTo>
                      <a:pt x="30440" y="18700"/>
                      <a:pt x="30861" y="17340"/>
                      <a:pt x="30440" y="17243"/>
                    </a:cubicBezTo>
                    <a:cubicBezTo>
                      <a:pt x="30433" y="17242"/>
                      <a:pt x="30424" y="17241"/>
                      <a:pt x="30415" y="17241"/>
                    </a:cubicBezTo>
                    <a:cubicBezTo>
                      <a:pt x="29918" y="17241"/>
                      <a:pt x="27202" y="18927"/>
                      <a:pt x="27202" y="18927"/>
                    </a:cubicBezTo>
                    <a:cubicBezTo>
                      <a:pt x="27202" y="18927"/>
                      <a:pt x="26972" y="18759"/>
                      <a:pt x="26450" y="18759"/>
                    </a:cubicBezTo>
                    <a:cubicBezTo>
                      <a:pt x="26213" y="18759"/>
                      <a:pt x="25915" y="18793"/>
                      <a:pt x="25550" y="18895"/>
                    </a:cubicBezTo>
                    <a:cubicBezTo>
                      <a:pt x="24417" y="19186"/>
                      <a:pt x="20466" y="19672"/>
                      <a:pt x="20466" y="19672"/>
                    </a:cubicBezTo>
                    <a:cubicBezTo>
                      <a:pt x="20466" y="19672"/>
                      <a:pt x="15803" y="18441"/>
                      <a:pt x="11237" y="17729"/>
                    </a:cubicBezTo>
                    <a:cubicBezTo>
                      <a:pt x="11237" y="17729"/>
                      <a:pt x="14767" y="8823"/>
                      <a:pt x="15058" y="5844"/>
                    </a:cubicBezTo>
                    <a:cubicBezTo>
                      <a:pt x="15344" y="3213"/>
                      <a:pt x="12826" y="0"/>
                      <a:pt x="109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40"/>
              <p:cNvSpPr/>
              <p:nvPr/>
            </p:nvSpPr>
            <p:spPr>
              <a:xfrm flipH="1">
                <a:off x="4977375" y="1564213"/>
                <a:ext cx="103650" cy="25475"/>
              </a:xfrm>
              <a:custGeom>
                <a:avLst/>
                <a:gdLst/>
                <a:ahLst/>
                <a:cxnLst/>
                <a:rect l="l" t="t" r="r" b="b"/>
                <a:pathLst>
                  <a:path w="4146" h="1019" extrusionOk="0">
                    <a:moveTo>
                      <a:pt x="3378" y="1"/>
                    </a:moveTo>
                    <a:cubicBezTo>
                      <a:pt x="3269" y="1"/>
                      <a:pt x="3158" y="5"/>
                      <a:pt x="3044" y="14"/>
                    </a:cubicBezTo>
                    <a:cubicBezTo>
                      <a:pt x="2688" y="47"/>
                      <a:pt x="2332" y="79"/>
                      <a:pt x="1975" y="176"/>
                    </a:cubicBezTo>
                    <a:cubicBezTo>
                      <a:pt x="1619" y="241"/>
                      <a:pt x="1295" y="338"/>
                      <a:pt x="939" y="468"/>
                    </a:cubicBezTo>
                    <a:cubicBezTo>
                      <a:pt x="615" y="597"/>
                      <a:pt x="292" y="792"/>
                      <a:pt x="0" y="1018"/>
                    </a:cubicBezTo>
                    <a:cubicBezTo>
                      <a:pt x="713" y="824"/>
                      <a:pt x="1393" y="694"/>
                      <a:pt x="2073" y="565"/>
                    </a:cubicBezTo>
                    <a:cubicBezTo>
                      <a:pt x="2785" y="435"/>
                      <a:pt x="3465" y="241"/>
                      <a:pt x="4145" y="47"/>
                    </a:cubicBezTo>
                    <a:cubicBezTo>
                      <a:pt x="3893" y="24"/>
                      <a:pt x="3641" y="1"/>
                      <a:pt x="3378" y="1"/>
                    </a:cubicBezTo>
                    <a:close/>
                  </a:path>
                </a:pathLst>
              </a:custGeom>
              <a:solidFill>
                <a:srgbClr val="A07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40"/>
              <p:cNvSpPr/>
              <p:nvPr/>
            </p:nvSpPr>
            <p:spPr>
              <a:xfrm flipH="1">
                <a:off x="4494075" y="1589663"/>
                <a:ext cx="232375" cy="134525"/>
              </a:xfrm>
              <a:custGeom>
                <a:avLst/>
                <a:gdLst/>
                <a:ahLst/>
                <a:cxnLst/>
                <a:rect l="l" t="t" r="r" b="b"/>
                <a:pathLst>
                  <a:path w="9295" h="5381" extrusionOk="0">
                    <a:moveTo>
                      <a:pt x="9262" y="0"/>
                    </a:moveTo>
                    <a:lnTo>
                      <a:pt x="9262" y="0"/>
                    </a:lnTo>
                    <a:cubicBezTo>
                      <a:pt x="9230" y="486"/>
                      <a:pt x="9068" y="939"/>
                      <a:pt x="8809" y="1393"/>
                    </a:cubicBezTo>
                    <a:cubicBezTo>
                      <a:pt x="8582" y="1814"/>
                      <a:pt x="8323" y="2202"/>
                      <a:pt x="7999" y="2591"/>
                    </a:cubicBezTo>
                    <a:cubicBezTo>
                      <a:pt x="7384" y="3336"/>
                      <a:pt x="6607" y="3919"/>
                      <a:pt x="5733" y="4307"/>
                    </a:cubicBezTo>
                    <a:cubicBezTo>
                      <a:pt x="4858" y="4696"/>
                      <a:pt x="3887" y="4955"/>
                      <a:pt x="2948" y="5052"/>
                    </a:cubicBezTo>
                    <a:cubicBezTo>
                      <a:pt x="2462" y="5084"/>
                      <a:pt x="1944" y="5117"/>
                      <a:pt x="1458" y="5117"/>
                    </a:cubicBezTo>
                    <a:cubicBezTo>
                      <a:pt x="972" y="5084"/>
                      <a:pt x="487" y="5052"/>
                      <a:pt x="1" y="5020"/>
                    </a:cubicBezTo>
                    <a:lnTo>
                      <a:pt x="1" y="5020"/>
                    </a:lnTo>
                    <a:cubicBezTo>
                      <a:pt x="845" y="5252"/>
                      <a:pt x="1742" y="5381"/>
                      <a:pt x="2643" y="5381"/>
                    </a:cubicBezTo>
                    <a:cubicBezTo>
                      <a:pt x="2745" y="5381"/>
                      <a:pt x="2846" y="5379"/>
                      <a:pt x="2948" y="5376"/>
                    </a:cubicBezTo>
                    <a:cubicBezTo>
                      <a:pt x="3952" y="5343"/>
                      <a:pt x="4955" y="5084"/>
                      <a:pt x="5894" y="4696"/>
                    </a:cubicBezTo>
                    <a:cubicBezTo>
                      <a:pt x="6834" y="4275"/>
                      <a:pt x="7643" y="3595"/>
                      <a:pt x="8258" y="2785"/>
                    </a:cubicBezTo>
                    <a:cubicBezTo>
                      <a:pt x="8550" y="2364"/>
                      <a:pt x="8809" y="1911"/>
                      <a:pt x="9003" y="1457"/>
                    </a:cubicBezTo>
                    <a:cubicBezTo>
                      <a:pt x="9198" y="1004"/>
                      <a:pt x="9295" y="486"/>
                      <a:pt x="9262" y="0"/>
                    </a:cubicBezTo>
                    <a:close/>
                  </a:path>
                </a:pathLst>
              </a:custGeom>
              <a:solidFill>
                <a:srgbClr val="A07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40"/>
              <p:cNvSpPr/>
              <p:nvPr/>
            </p:nvSpPr>
            <p:spPr>
              <a:xfrm flipH="1">
                <a:off x="4918275" y="1761288"/>
                <a:ext cx="22267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907" h="843" extrusionOk="0">
                    <a:moveTo>
                      <a:pt x="8906" y="0"/>
                    </a:moveTo>
                    <a:cubicBezTo>
                      <a:pt x="7416" y="98"/>
                      <a:pt x="5927" y="259"/>
                      <a:pt x="4470" y="389"/>
                    </a:cubicBezTo>
                    <a:cubicBezTo>
                      <a:pt x="3725" y="421"/>
                      <a:pt x="2980" y="486"/>
                      <a:pt x="2235" y="519"/>
                    </a:cubicBezTo>
                    <a:cubicBezTo>
                      <a:pt x="1490" y="551"/>
                      <a:pt x="778" y="583"/>
                      <a:pt x="1" y="583"/>
                    </a:cubicBezTo>
                    <a:cubicBezTo>
                      <a:pt x="994" y="756"/>
                      <a:pt x="2001" y="842"/>
                      <a:pt x="3004" y="842"/>
                    </a:cubicBezTo>
                    <a:cubicBezTo>
                      <a:pt x="3505" y="842"/>
                      <a:pt x="4005" y="821"/>
                      <a:pt x="4502" y="778"/>
                    </a:cubicBezTo>
                    <a:cubicBezTo>
                      <a:pt x="5247" y="713"/>
                      <a:pt x="5992" y="648"/>
                      <a:pt x="6736" y="519"/>
                    </a:cubicBezTo>
                    <a:cubicBezTo>
                      <a:pt x="7449" y="389"/>
                      <a:pt x="8194" y="195"/>
                      <a:pt x="8906" y="0"/>
                    </a:cubicBezTo>
                    <a:close/>
                  </a:path>
                </a:pathLst>
              </a:custGeom>
              <a:solidFill>
                <a:srgbClr val="A07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40"/>
              <p:cNvSpPr/>
              <p:nvPr/>
            </p:nvSpPr>
            <p:spPr>
              <a:xfrm flipH="1">
                <a:off x="4577450" y="1595313"/>
                <a:ext cx="82600" cy="42125"/>
              </a:xfrm>
              <a:custGeom>
                <a:avLst/>
                <a:gdLst/>
                <a:ahLst/>
                <a:cxnLst/>
                <a:rect l="l" t="t" r="r" b="b"/>
                <a:pathLst>
                  <a:path w="3304" h="1685" extrusionOk="0">
                    <a:moveTo>
                      <a:pt x="3303" y="1"/>
                    </a:moveTo>
                    <a:cubicBezTo>
                      <a:pt x="3109" y="228"/>
                      <a:pt x="2850" y="422"/>
                      <a:pt x="2558" y="551"/>
                    </a:cubicBezTo>
                    <a:cubicBezTo>
                      <a:pt x="2299" y="681"/>
                      <a:pt x="2040" y="810"/>
                      <a:pt x="1749" y="940"/>
                    </a:cubicBezTo>
                    <a:lnTo>
                      <a:pt x="875" y="1296"/>
                    </a:lnTo>
                    <a:cubicBezTo>
                      <a:pt x="583" y="1426"/>
                      <a:pt x="292" y="1523"/>
                      <a:pt x="0" y="1685"/>
                    </a:cubicBezTo>
                    <a:cubicBezTo>
                      <a:pt x="648" y="1685"/>
                      <a:pt x="1296" y="1555"/>
                      <a:pt x="1911" y="1329"/>
                    </a:cubicBezTo>
                    <a:cubicBezTo>
                      <a:pt x="2202" y="1199"/>
                      <a:pt x="2494" y="1037"/>
                      <a:pt x="2753" y="810"/>
                    </a:cubicBezTo>
                    <a:cubicBezTo>
                      <a:pt x="3044" y="616"/>
                      <a:pt x="3238" y="357"/>
                      <a:pt x="3303" y="1"/>
                    </a:cubicBezTo>
                    <a:close/>
                  </a:path>
                </a:pathLst>
              </a:custGeom>
              <a:solidFill>
                <a:srgbClr val="A07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40"/>
              <p:cNvSpPr/>
              <p:nvPr/>
            </p:nvSpPr>
            <p:spPr>
              <a:xfrm flipH="1">
                <a:off x="4494875" y="1577513"/>
                <a:ext cx="82600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3304" h="3239" extrusionOk="0">
                    <a:moveTo>
                      <a:pt x="3303" y="0"/>
                    </a:moveTo>
                    <a:cubicBezTo>
                      <a:pt x="3077" y="324"/>
                      <a:pt x="2850" y="648"/>
                      <a:pt x="2591" y="907"/>
                    </a:cubicBezTo>
                    <a:cubicBezTo>
                      <a:pt x="2299" y="1199"/>
                      <a:pt x="2040" y="1490"/>
                      <a:pt x="1781" y="1749"/>
                    </a:cubicBezTo>
                    <a:cubicBezTo>
                      <a:pt x="1490" y="2008"/>
                      <a:pt x="1231" y="2267"/>
                      <a:pt x="907" y="2526"/>
                    </a:cubicBezTo>
                    <a:cubicBezTo>
                      <a:pt x="616" y="2785"/>
                      <a:pt x="292" y="2980"/>
                      <a:pt x="0" y="3239"/>
                    </a:cubicBezTo>
                    <a:cubicBezTo>
                      <a:pt x="777" y="3044"/>
                      <a:pt x="1490" y="2623"/>
                      <a:pt x="2073" y="2041"/>
                    </a:cubicBezTo>
                    <a:cubicBezTo>
                      <a:pt x="2364" y="1749"/>
                      <a:pt x="2591" y="1425"/>
                      <a:pt x="2818" y="1101"/>
                    </a:cubicBezTo>
                    <a:cubicBezTo>
                      <a:pt x="3044" y="778"/>
                      <a:pt x="3206" y="389"/>
                      <a:pt x="3303" y="0"/>
                    </a:cubicBezTo>
                    <a:close/>
                  </a:path>
                </a:pathLst>
              </a:custGeom>
              <a:solidFill>
                <a:srgbClr val="A072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40" name="Google Shape;640;p40"/>
          <p:cNvSpPr/>
          <p:nvPr/>
        </p:nvSpPr>
        <p:spPr>
          <a:xfrm>
            <a:off x="680171" y="437007"/>
            <a:ext cx="1313100" cy="13131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40"/>
          <p:cNvSpPr txBox="1">
            <a:spLocks noGrp="1"/>
          </p:cNvSpPr>
          <p:nvPr>
            <p:ph type="title"/>
          </p:nvPr>
        </p:nvSpPr>
        <p:spPr>
          <a:xfrm flipH="1">
            <a:off x="2113871" y="665157"/>
            <a:ext cx="3021300" cy="8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Mon parcours</a:t>
            </a:r>
            <a:endParaRPr dirty="0"/>
          </a:p>
        </p:txBody>
      </p:sp>
      <p:sp>
        <p:nvSpPr>
          <p:cNvPr id="46" name="Google Shape;1088;p56">
            <a:extLst>
              <a:ext uri="{FF2B5EF4-FFF2-40B4-BE49-F238E27FC236}">
                <a16:creationId xmlns:a16="http://schemas.microsoft.com/office/drawing/2014/main" id="{D46752A2-4C8D-4F51-8392-356E595AD745}"/>
              </a:ext>
            </a:extLst>
          </p:cNvPr>
          <p:cNvSpPr txBox="1">
            <a:spLocks/>
          </p:cNvSpPr>
          <p:nvPr/>
        </p:nvSpPr>
        <p:spPr>
          <a:xfrm flipH="1">
            <a:off x="671539" y="2146791"/>
            <a:ext cx="4661245" cy="157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○"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■"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○"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■"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○"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■"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buFont typeface="Open Sans"/>
              <a:buNone/>
            </a:pPr>
            <a:r>
              <a:rPr lang="en-US" sz="2400" b="1" dirty="0">
                <a:latin typeface="Prompt"/>
                <a:sym typeface="Prompt"/>
              </a:rPr>
              <a:t>Thomas LAUNAY</a:t>
            </a:r>
          </a:p>
          <a:p>
            <a:pPr marL="0" indent="0">
              <a:buFont typeface="Open Sans"/>
              <a:buNone/>
            </a:pPr>
            <a:endParaRPr lang="en-US" sz="1800" dirty="0"/>
          </a:p>
          <a:p>
            <a:pPr marL="0" indent="0">
              <a:buFont typeface="Open Sans"/>
              <a:buNone/>
            </a:pPr>
            <a:r>
              <a:rPr lang="en-US" sz="1800" dirty="0"/>
              <a:t>Étudiant en 2ème </a:t>
            </a:r>
            <a:r>
              <a:rPr lang="en-US" sz="1800" dirty="0" err="1"/>
              <a:t>année</a:t>
            </a:r>
            <a:r>
              <a:rPr lang="en-US" sz="1800" dirty="0"/>
              <a:t> de master à l’ESI Business School</a:t>
            </a:r>
          </a:p>
          <a:p>
            <a:pPr marL="0" indent="0">
              <a:buFont typeface="Open Sans"/>
              <a:buNone/>
            </a:pPr>
            <a:endParaRPr lang="en-US" sz="1800" dirty="0"/>
          </a:p>
          <a:p>
            <a:pPr marL="0" indent="0">
              <a:buFont typeface="Open Sans"/>
              <a:buNone/>
            </a:pPr>
            <a:r>
              <a:rPr lang="en-US" sz="1800" dirty="0"/>
              <a:t>Chargé de mission </a:t>
            </a:r>
            <a:r>
              <a:rPr lang="en-US" sz="1800" dirty="0" err="1"/>
              <a:t>développement</a:t>
            </a:r>
            <a:r>
              <a:rPr lang="en-US" sz="1800" dirty="0"/>
              <a:t> durable &amp; RSE chez Bpifrance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" grpId="0" animBg="1"/>
      <p:bldP spid="641" grpId="0"/>
      <p:bldP spid="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45"/>
          <p:cNvSpPr txBox="1">
            <a:spLocks noGrp="1"/>
          </p:cNvSpPr>
          <p:nvPr>
            <p:ph type="subTitle" idx="2"/>
          </p:nvPr>
        </p:nvSpPr>
        <p:spPr>
          <a:xfrm>
            <a:off x="3820154" y="1312227"/>
            <a:ext cx="4226382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Chargé(e) d’Hygiène Sécurité Environnement (HSE) ou Qualité Sécurité Environnement (QSE) ou QHSE</a:t>
            </a:r>
            <a:endParaRPr dirty="0"/>
          </a:p>
        </p:txBody>
      </p:sp>
      <p:sp>
        <p:nvSpPr>
          <p:cNvPr id="723" name="Google Shape;723;p45"/>
          <p:cNvSpPr txBox="1">
            <a:spLocks noGrp="1"/>
          </p:cNvSpPr>
          <p:nvPr>
            <p:ph type="subTitle" idx="6"/>
          </p:nvPr>
        </p:nvSpPr>
        <p:spPr>
          <a:xfrm>
            <a:off x="6327508" y="2007941"/>
            <a:ext cx="2657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Acréditeur de certifications RSE / Norme ISO</a:t>
            </a:r>
            <a:endParaRPr dirty="0"/>
          </a:p>
        </p:txBody>
      </p:sp>
      <p:sp>
        <p:nvSpPr>
          <p:cNvPr id="724" name="Google Shape;724;p45"/>
          <p:cNvSpPr txBox="1">
            <a:spLocks noGrp="1"/>
          </p:cNvSpPr>
          <p:nvPr>
            <p:ph type="subTitle" idx="4"/>
          </p:nvPr>
        </p:nvSpPr>
        <p:spPr>
          <a:xfrm>
            <a:off x="6414900" y="460514"/>
            <a:ext cx="2657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Analyste de cycle de vie</a:t>
            </a:r>
            <a:endParaRPr dirty="0"/>
          </a:p>
        </p:txBody>
      </p:sp>
      <p:sp>
        <p:nvSpPr>
          <p:cNvPr id="736" name="Google Shape;736;p45"/>
          <p:cNvSpPr txBox="1">
            <a:spLocks noGrp="1"/>
          </p:cNvSpPr>
          <p:nvPr>
            <p:ph type="subTitle" idx="8"/>
          </p:nvPr>
        </p:nvSpPr>
        <p:spPr>
          <a:xfrm>
            <a:off x="272717" y="869107"/>
            <a:ext cx="3878178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Chargé(e) de mission/projet développement druable &amp; RSE</a:t>
            </a:r>
            <a:endParaRPr dirty="0"/>
          </a:p>
        </p:txBody>
      </p:sp>
      <p:sp>
        <p:nvSpPr>
          <p:cNvPr id="737" name="Google Shape;737;p45"/>
          <p:cNvSpPr txBox="1">
            <a:spLocks noGrp="1"/>
          </p:cNvSpPr>
          <p:nvPr>
            <p:ph type="subTitle" idx="13"/>
          </p:nvPr>
        </p:nvSpPr>
        <p:spPr>
          <a:xfrm>
            <a:off x="624477" y="1741769"/>
            <a:ext cx="26571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Analyste bilan carbone des entreprises</a:t>
            </a:r>
            <a:endParaRPr dirty="0"/>
          </a:p>
        </p:txBody>
      </p:sp>
      <p:sp>
        <p:nvSpPr>
          <p:cNvPr id="738" name="Google Shape;738;p45"/>
          <p:cNvSpPr txBox="1">
            <a:spLocks noGrp="1"/>
          </p:cNvSpPr>
          <p:nvPr>
            <p:ph type="subTitle" idx="15"/>
          </p:nvPr>
        </p:nvSpPr>
        <p:spPr>
          <a:xfrm>
            <a:off x="152401" y="2514775"/>
            <a:ext cx="3246648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Auditeur(rice) extra-financière</a:t>
            </a:r>
            <a:endParaRPr dirty="0"/>
          </a:p>
        </p:txBody>
      </p:sp>
      <p:sp>
        <p:nvSpPr>
          <p:cNvPr id="739" name="Google Shape;739;p45"/>
          <p:cNvSpPr txBox="1">
            <a:spLocks noGrp="1"/>
          </p:cNvSpPr>
          <p:nvPr>
            <p:ph type="title"/>
          </p:nvPr>
        </p:nvSpPr>
        <p:spPr>
          <a:xfrm>
            <a:off x="1175657" y="126342"/>
            <a:ext cx="7037918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Quelques exemples de postes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7" name="Google Shape;724;p45">
            <a:extLst>
              <a:ext uri="{FF2B5EF4-FFF2-40B4-BE49-F238E27FC236}">
                <a16:creationId xmlns:a16="http://schemas.microsoft.com/office/drawing/2014/main" id="{341CAB77-BD82-45DA-B714-2BA43712C639}"/>
              </a:ext>
            </a:extLst>
          </p:cNvPr>
          <p:cNvSpPr txBox="1">
            <a:spLocks/>
          </p:cNvSpPr>
          <p:nvPr/>
        </p:nvSpPr>
        <p:spPr>
          <a:xfrm>
            <a:off x="3419330" y="2700424"/>
            <a:ext cx="2657100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Entrepreneur(e) à impact</a:t>
            </a:r>
          </a:p>
        </p:txBody>
      </p:sp>
      <p:sp>
        <p:nvSpPr>
          <p:cNvPr id="28" name="Google Shape;724;p45">
            <a:extLst>
              <a:ext uri="{FF2B5EF4-FFF2-40B4-BE49-F238E27FC236}">
                <a16:creationId xmlns:a16="http://schemas.microsoft.com/office/drawing/2014/main" id="{7F431517-ADED-4017-AFEA-10D81CEEECEB}"/>
              </a:ext>
            </a:extLst>
          </p:cNvPr>
          <p:cNvSpPr txBox="1">
            <a:spLocks/>
          </p:cNvSpPr>
          <p:nvPr/>
        </p:nvSpPr>
        <p:spPr>
          <a:xfrm>
            <a:off x="272717" y="3195977"/>
            <a:ext cx="4423382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Communication/évènementiel responsable</a:t>
            </a:r>
          </a:p>
        </p:txBody>
      </p:sp>
      <p:sp>
        <p:nvSpPr>
          <p:cNvPr id="29" name="Google Shape;723;p45">
            <a:extLst>
              <a:ext uri="{FF2B5EF4-FFF2-40B4-BE49-F238E27FC236}">
                <a16:creationId xmlns:a16="http://schemas.microsoft.com/office/drawing/2014/main" id="{11186320-CB50-4C11-9AFB-4DD99126832A}"/>
              </a:ext>
            </a:extLst>
          </p:cNvPr>
          <p:cNvSpPr txBox="1">
            <a:spLocks/>
          </p:cNvSpPr>
          <p:nvPr/>
        </p:nvSpPr>
        <p:spPr>
          <a:xfrm>
            <a:off x="6214183" y="2974345"/>
            <a:ext cx="2657100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Ingénieur(e) en développement durable (Energie, Déchets…)</a:t>
            </a:r>
          </a:p>
        </p:txBody>
      </p:sp>
      <p:sp>
        <p:nvSpPr>
          <p:cNvPr id="30" name="Google Shape;724;p45">
            <a:extLst>
              <a:ext uri="{FF2B5EF4-FFF2-40B4-BE49-F238E27FC236}">
                <a16:creationId xmlns:a16="http://schemas.microsoft.com/office/drawing/2014/main" id="{D9E62DF6-B0FE-4D8E-901E-532023204DBD}"/>
              </a:ext>
            </a:extLst>
          </p:cNvPr>
          <p:cNvSpPr txBox="1">
            <a:spLocks/>
          </p:cNvSpPr>
          <p:nvPr/>
        </p:nvSpPr>
        <p:spPr>
          <a:xfrm>
            <a:off x="3080860" y="2110174"/>
            <a:ext cx="3334040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Chercheur(se) environnemental</a:t>
            </a:r>
          </a:p>
        </p:txBody>
      </p:sp>
      <p:sp>
        <p:nvSpPr>
          <p:cNvPr id="31" name="Google Shape;724;p45">
            <a:extLst>
              <a:ext uri="{FF2B5EF4-FFF2-40B4-BE49-F238E27FC236}">
                <a16:creationId xmlns:a16="http://schemas.microsoft.com/office/drawing/2014/main" id="{C9056D06-0506-4BF6-B769-E4512BEC4BE6}"/>
              </a:ext>
            </a:extLst>
          </p:cNvPr>
          <p:cNvSpPr txBox="1">
            <a:spLocks/>
          </p:cNvSpPr>
          <p:nvPr/>
        </p:nvSpPr>
        <p:spPr>
          <a:xfrm>
            <a:off x="444555" y="3677177"/>
            <a:ext cx="1872075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Conseiller RSE</a:t>
            </a:r>
          </a:p>
        </p:txBody>
      </p:sp>
      <p:sp>
        <p:nvSpPr>
          <p:cNvPr id="32" name="Google Shape;724;p45">
            <a:extLst>
              <a:ext uri="{FF2B5EF4-FFF2-40B4-BE49-F238E27FC236}">
                <a16:creationId xmlns:a16="http://schemas.microsoft.com/office/drawing/2014/main" id="{9E93D02E-EF71-42DF-BC5F-BC140C037279}"/>
              </a:ext>
            </a:extLst>
          </p:cNvPr>
          <p:cNvSpPr txBox="1">
            <a:spLocks/>
          </p:cNvSpPr>
          <p:nvPr/>
        </p:nvSpPr>
        <p:spPr>
          <a:xfrm>
            <a:off x="2776383" y="3675550"/>
            <a:ext cx="5851975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Ingénieur(e) d’affaires spécialisé en développement durable</a:t>
            </a:r>
          </a:p>
        </p:txBody>
      </p:sp>
      <p:sp>
        <p:nvSpPr>
          <p:cNvPr id="33" name="Google Shape;724;p45">
            <a:extLst>
              <a:ext uri="{FF2B5EF4-FFF2-40B4-BE49-F238E27FC236}">
                <a16:creationId xmlns:a16="http://schemas.microsoft.com/office/drawing/2014/main" id="{4917CECF-A9D4-4C55-A3A7-13538E6CA005}"/>
              </a:ext>
            </a:extLst>
          </p:cNvPr>
          <p:cNvSpPr txBox="1">
            <a:spLocks/>
          </p:cNvSpPr>
          <p:nvPr/>
        </p:nvSpPr>
        <p:spPr>
          <a:xfrm>
            <a:off x="904308" y="4212412"/>
            <a:ext cx="7309267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Poste classique d’école de commerce (marketing, contrôleur de gestion…)</a:t>
            </a:r>
          </a:p>
        </p:txBody>
      </p:sp>
      <p:sp>
        <p:nvSpPr>
          <p:cNvPr id="34" name="Google Shape;724;p45">
            <a:extLst>
              <a:ext uri="{FF2B5EF4-FFF2-40B4-BE49-F238E27FC236}">
                <a16:creationId xmlns:a16="http://schemas.microsoft.com/office/drawing/2014/main" id="{9502D9D2-31B2-4520-BF11-326E00C144AF}"/>
              </a:ext>
            </a:extLst>
          </p:cNvPr>
          <p:cNvSpPr txBox="1">
            <a:spLocks/>
          </p:cNvSpPr>
          <p:nvPr/>
        </p:nvSpPr>
        <p:spPr>
          <a:xfrm>
            <a:off x="3474689" y="651061"/>
            <a:ext cx="3334040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None/>
              <a:defRPr sz="16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fr-FR" dirty="0"/>
              <a:t>Juriste environnemental</a:t>
            </a:r>
          </a:p>
        </p:txBody>
      </p:sp>
      <p:grpSp>
        <p:nvGrpSpPr>
          <p:cNvPr id="35" name="Google Shape;7932;p85">
            <a:extLst>
              <a:ext uri="{FF2B5EF4-FFF2-40B4-BE49-F238E27FC236}">
                <a16:creationId xmlns:a16="http://schemas.microsoft.com/office/drawing/2014/main" id="{410C867B-CFF4-4B1A-8326-363AB13F7689}"/>
              </a:ext>
            </a:extLst>
          </p:cNvPr>
          <p:cNvGrpSpPr>
            <a:grpSpLocks noChangeAspect="1"/>
          </p:cNvGrpSpPr>
          <p:nvPr/>
        </p:nvGrpSpPr>
        <p:grpSpPr>
          <a:xfrm>
            <a:off x="444555" y="126342"/>
            <a:ext cx="612000" cy="592383"/>
            <a:chOff x="-59447250" y="3706150"/>
            <a:chExt cx="319000" cy="308775"/>
          </a:xfrm>
          <a:solidFill>
            <a:schemeClr val="bg1"/>
          </a:solidFill>
        </p:grpSpPr>
        <p:sp>
          <p:nvSpPr>
            <p:cNvPr id="36" name="Google Shape;7933;p85">
              <a:extLst>
                <a:ext uri="{FF2B5EF4-FFF2-40B4-BE49-F238E27FC236}">
                  <a16:creationId xmlns:a16="http://schemas.microsoft.com/office/drawing/2014/main" id="{BA7956BC-78E0-4070-A2EF-28AC697BF6ED}"/>
                </a:ext>
              </a:extLst>
            </p:cNvPr>
            <p:cNvSpPr/>
            <p:nvPr/>
          </p:nvSpPr>
          <p:spPr>
            <a:xfrm>
              <a:off x="-59381875" y="3922750"/>
              <a:ext cx="79575" cy="29950"/>
            </a:xfrm>
            <a:custGeom>
              <a:avLst/>
              <a:gdLst/>
              <a:ahLst/>
              <a:cxnLst/>
              <a:rect l="l" t="t" r="r" b="b"/>
              <a:pathLst>
                <a:path w="3183" h="1198" extrusionOk="0">
                  <a:moveTo>
                    <a:pt x="1607" y="0"/>
                  </a:moveTo>
                  <a:cubicBezTo>
                    <a:pt x="820" y="0"/>
                    <a:pt x="190" y="504"/>
                    <a:pt x="1" y="1197"/>
                  </a:cubicBezTo>
                  <a:lnTo>
                    <a:pt x="3183" y="1197"/>
                  </a:lnTo>
                  <a:cubicBezTo>
                    <a:pt x="3025" y="536"/>
                    <a:pt x="2363" y="0"/>
                    <a:pt x="160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934;p85">
              <a:extLst>
                <a:ext uri="{FF2B5EF4-FFF2-40B4-BE49-F238E27FC236}">
                  <a16:creationId xmlns:a16="http://schemas.microsoft.com/office/drawing/2014/main" id="{90C496BF-CD96-4CF1-A926-E6CEFD1ABBD9}"/>
                </a:ext>
              </a:extLst>
            </p:cNvPr>
            <p:cNvSpPr/>
            <p:nvPr/>
          </p:nvSpPr>
          <p:spPr>
            <a:xfrm>
              <a:off x="-59364550" y="3861525"/>
              <a:ext cx="43350" cy="40900"/>
            </a:xfrm>
            <a:custGeom>
              <a:avLst/>
              <a:gdLst/>
              <a:ahLst/>
              <a:cxnLst/>
              <a:rect l="l" t="t" r="r" b="b"/>
              <a:pathLst>
                <a:path w="1734" h="1636" extrusionOk="0">
                  <a:moveTo>
                    <a:pt x="858" y="0"/>
                  </a:moveTo>
                  <a:cubicBezTo>
                    <a:pt x="784" y="0"/>
                    <a:pt x="707" y="8"/>
                    <a:pt x="631" y="23"/>
                  </a:cubicBezTo>
                  <a:cubicBezTo>
                    <a:pt x="347" y="118"/>
                    <a:pt x="127" y="307"/>
                    <a:pt x="95" y="590"/>
                  </a:cubicBezTo>
                  <a:cubicBezTo>
                    <a:pt x="1" y="906"/>
                    <a:pt x="95" y="1189"/>
                    <a:pt x="284" y="1410"/>
                  </a:cubicBezTo>
                  <a:cubicBezTo>
                    <a:pt x="446" y="1548"/>
                    <a:pt x="658" y="1636"/>
                    <a:pt x="871" y="1636"/>
                  </a:cubicBezTo>
                  <a:cubicBezTo>
                    <a:pt x="949" y="1636"/>
                    <a:pt x="1027" y="1624"/>
                    <a:pt x="1103" y="1599"/>
                  </a:cubicBezTo>
                  <a:cubicBezTo>
                    <a:pt x="1387" y="1536"/>
                    <a:pt x="1607" y="1347"/>
                    <a:pt x="1670" y="1063"/>
                  </a:cubicBezTo>
                  <a:cubicBezTo>
                    <a:pt x="1733" y="748"/>
                    <a:pt x="1670" y="464"/>
                    <a:pt x="1450" y="244"/>
                  </a:cubicBezTo>
                  <a:cubicBezTo>
                    <a:pt x="1307" y="77"/>
                    <a:pt x="1091" y="0"/>
                    <a:pt x="8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935;p85">
              <a:extLst>
                <a:ext uri="{FF2B5EF4-FFF2-40B4-BE49-F238E27FC236}">
                  <a16:creationId xmlns:a16="http://schemas.microsoft.com/office/drawing/2014/main" id="{03ACE380-8963-44CD-80B0-9F4D9E98FD57}"/>
                </a:ext>
              </a:extLst>
            </p:cNvPr>
            <p:cNvSpPr/>
            <p:nvPr/>
          </p:nvSpPr>
          <p:spPr>
            <a:xfrm>
              <a:off x="-59447250" y="3706150"/>
              <a:ext cx="319000" cy="308775"/>
            </a:xfrm>
            <a:custGeom>
              <a:avLst/>
              <a:gdLst/>
              <a:ahLst/>
              <a:cxnLst/>
              <a:rect l="l" t="t" r="r" b="b"/>
              <a:pathLst>
                <a:path w="12760" h="12351" extrusionOk="0">
                  <a:moveTo>
                    <a:pt x="6428" y="820"/>
                  </a:moveTo>
                  <a:cubicBezTo>
                    <a:pt x="6900" y="820"/>
                    <a:pt x="7247" y="1166"/>
                    <a:pt x="7247" y="1639"/>
                  </a:cubicBezTo>
                  <a:lnTo>
                    <a:pt x="7247" y="4128"/>
                  </a:lnTo>
                  <a:lnTo>
                    <a:pt x="5609" y="4128"/>
                  </a:lnTo>
                  <a:lnTo>
                    <a:pt x="5609" y="1639"/>
                  </a:lnTo>
                  <a:cubicBezTo>
                    <a:pt x="5609" y="1166"/>
                    <a:pt x="5955" y="820"/>
                    <a:pt x="6428" y="820"/>
                  </a:cubicBezTo>
                  <a:close/>
                  <a:moveTo>
                    <a:pt x="10681" y="6616"/>
                  </a:moveTo>
                  <a:cubicBezTo>
                    <a:pt x="10901" y="6616"/>
                    <a:pt x="11059" y="6805"/>
                    <a:pt x="11059" y="6994"/>
                  </a:cubicBezTo>
                  <a:cubicBezTo>
                    <a:pt x="11122" y="7247"/>
                    <a:pt x="10901" y="7436"/>
                    <a:pt x="10681" y="7436"/>
                  </a:cubicBezTo>
                  <a:lnTo>
                    <a:pt x="8192" y="7436"/>
                  </a:lnTo>
                  <a:cubicBezTo>
                    <a:pt x="7971" y="7436"/>
                    <a:pt x="7751" y="7247"/>
                    <a:pt x="7751" y="6994"/>
                  </a:cubicBezTo>
                  <a:cubicBezTo>
                    <a:pt x="7751" y="6742"/>
                    <a:pt x="7971" y="6616"/>
                    <a:pt x="8192" y="6616"/>
                  </a:cubicBezTo>
                  <a:close/>
                  <a:moveTo>
                    <a:pt x="10681" y="8255"/>
                  </a:moveTo>
                  <a:cubicBezTo>
                    <a:pt x="10901" y="8255"/>
                    <a:pt x="11059" y="8444"/>
                    <a:pt x="11059" y="8696"/>
                  </a:cubicBezTo>
                  <a:cubicBezTo>
                    <a:pt x="11122" y="8885"/>
                    <a:pt x="10901" y="9074"/>
                    <a:pt x="10681" y="9074"/>
                  </a:cubicBezTo>
                  <a:lnTo>
                    <a:pt x="8192" y="9074"/>
                  </a:lnTo>
                  <a:cubicBezTo>
                    <a:pt x="7971" y="9074"/>
                    <a:pt x="7751" y="8885"/>
                    <a:pt x="7751" y="8696"/>
                  </a:cubicBezTo>
                  <a:cubicBezTo>
                    <a:pt x="7751" y="8444"/>
                    <a:pt x="7971" y="8255"/>
                    <a:pt x="8192" y="8255"/>
                  </a:cubicBezTo>
                  <a:close/>
                  <a:moveTo>
                    <a:pt x="4233" y="5360"/>
                  </a:moveTo>
                  <a:cubicBezTo>
                    <a:pt x="4671" y="5360"/>
                    <a:pt x="5082" y="5531"/>
                    <a:pt x="5388" y="5860"/>
                  </a:cubicBezTo>
                  <a:cubicBezTo>
                    <a:pt x="5829" y="6301"/>
                    <a:pt x="5987" y="6868"/>
                    <a:pt x="5829" y="7467"/>
                  </a:cubicBezTo>
                  <a:cubicBezTo>
                    <a:pt x="5766" y="7751"/>
                    <a:pt x="5640" y="7971"/>
                    <a:pt x="5451" y="8192"/>
                  </a:cubicBezTo>
                  <a:cubicBezTo>
                    <a:pt x="6176" y="8601"/>
                    <a:pt x="6711" y="9389"/>
                    <a:pt x="6711" y="10334"/>
                  </a:cubicBezTo>
                  <a:cubicBezTo>
                    <a:pt x="6711" y="10555"/>
                    <a:pt x="6491" y="10744"/>
                    <a:pt x="6270" y="10744"/>
                  </a:cubicBezTo>
                  <a:lnTo>
                    <a:pt x="2143" y="10744"/>
                  </a:lnTo>
                  <a:cubicBezTo>
                    <a:pt x="1891" y="10744"/>
                    <a:pt x="1733" y="10555"/>
                    <a:pt x="1733" y="10303"/>
                  </a:cubicBezTo>
                  <a:cubicBezTo>
                    <a:pt x="1733" y="9357"/>
                    <a:pt x="2238" y="8570"/>
                    <a:pt x="3025" y="8129"/>
                  </a:cubicBezTo>
                  <a:cubicBezTo>
                    <a:pt x="2647" y="7688"/>
                    <a:pt x="2490" y="7121"/>
                    <a:pt x="2647" y="6553"/>
                  </a:cubicBezTo>
                  <a:cubicBezTo>
                    <a:pt x="2805" y="6018"/>
                    <a:pt x="3246" y="5577"/>
                    <a:pt x="3781" y="5419"/>
                  </a:cubicBezTo>
                  <a:cubicBezTo>
                    <a:pt x="3933" y="5379"/>
                    <a:pt x="4084" y="5360"/>
                    <a:pt x="4233" y="5360"/>
                  </a:cubicBezTo>
                  <a:close/>
                  <a:moveTo>
                    <a:pt x="10681" y="9893"/>
                  </a:moveTo>
                  <a:cubicBezTo>
                    <a:pt x="10901" y="9893"/>
                    <a:pt x="11059" y="10113"/>
                    <a:pt x="11059" y="10303"/>
                  </a:cubicBezTo>
                  <a:cubicBezTo>
                    <a:pt x="11122" y="10555"/>
                    <a:pt x="10901" y="10744"/>
                    <a:pt x="10681" y="10744"/>
                  </a:cubicBezTo>
                  <a:lnTo>
                    <a:pt x="8192" y="10744"/>
                  </a:lnTo>
                  <a:cubicBezTo>
                    <a:pt x="7971" y="10744"/>
                    <a:pt x="7751" y="10555"/>
                    <a:pt x="7751" y="10303"/>
                  </a:cubicBezTo>
                  <a:cubicBezTo>
                    <a:pt x="7751" y="10050"/>
                    <a:pt x="7971" y="9893"/>
                    <a:pt x="8192" y="9893"/>
                  </a:cubicBezTo>
                  <a:close/>
                  <a:moveTo>
                    <a:pt x="6396" y="0"/>
                  </a:moveTo>
                  <a:cubicBezTo>
                    <a:pt x="5483" y="0"/>
                    <a:pt x="4726" y="725"/>
                    <a:pt x="4726" y="1639"/>
                  </a:cubicBezTo>
                  <a:lnTo>
                    <a:pt x="4726" y="2458"/>
                  </a:lnTo>
                  <a:lnTo>
                    <a:pt x="1261" y="2458"/>
                  </a:lnTo>
                  <a:cubicBezTo>
                    <a:pt x="599" y="2458"/>
                    <a:pt x="1" y="3025"/>
                    <a:pt x="1" y="3686"/>
                  </a:cubicBezTo>
                  <a:lnTo>
                    <a:pt x="1" y="11122"/>
                  </a:lnTo>
                  <a:cubicBezTo>
                    <a:pt x="1" y="11815"/>
                    <a:pt x="568" y="12350"/>
                    <a:pt x="1261" y="12350"/>
                  </a:cubicBezTo>
                  <a:lnTo>
                    <a:pt x="11468" y="12350"/>
                  </a:lnTo>
                  <a:cubicBezTo>
                    <a:pt x="12130" y="12350"/>
                    <a:pt x="12697" y="11815"/>
                    <a:pt x="12697" y="11122"/>
                  </a:cubicBezTo>
                  <a:lnTo>
                    <a:pt x="12697" y="3686"/>
                  </a:lnTo>
                  <a:cubicBezTo>
                    <a:pt x="12760" y="3025"/>
                    <a:pt x="12162" y="2458"/>
                    <a:pt x="11500" y="2458"/>
                  </a:cubicBezTo>
                  <a:lnTo>
                    <a:pt x="8034" y="2458"/>
                  </a:lnTo>
                  <a:lnTo>
                    <a:pt x="8034" y="1639"/>
                  </a:lnTo>
                  <a:cubicBezTo>
                    <a:pt x="8034" y="725"/>
                    <a:pt x="7278" y="0"/>
                    <a:pt x="63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936;p85">
              <a:extLst>
                <a:ext uri="{FF2B5EF4-FFF2-40B4-BE49-F238E27FC236}">
                  <a16:creationId xmlns:a16="http://schemas.microsoft.com/office/drawing/2014/main" id="{679806EB-BC2E-48BE-BFE2-4DBA3D4E50BA}"/>
                </a:ext>
              </a:extLst>
            </p:cNvPr>
            <p:cNvSpPr/>
            <p:nvPr/>
          </p:nvSpPr>
          <p:spPr>
            <a:xfrm>
              <a:off x="-59293650" y="3740025"/>
              <a:ext cx="14175" cy="14200"/>
            </a:xfrm>
            <a:custGeom>
              <a:avLst/>
              <a:gdLst/>
              <a:ahLst/>
              <a:cxnLst/>
              <a:rect l="l" t="t" r="r" b="b"/>
              <a:pathLst>
                <a:path w="567" h="568" extrusionOk="0">
                  <a:moveTo>
                    <a:pt x="284" y="0"/>
                  </a:moveTo>
                  <a:cubicBezTo>
                    <a:pt x="126" y="0"/>
                    <a:pt x="0" y="126"/>
                    <a:pt x="0" y="284"/>
                  </a:cubicBezTo>
                  <a:cubicBezTo>
                    <a:pt x="0" y="441"/>
                    <a:pt x="126" y="567"/>
                    <a:pt x="284" y="567"/>
                  </a:cubicBezTo>
                  <a:cubicBezTo>
                    <a:pt x="441" y="567"/>
                    <a:pt x="567" y="441"/>
                    <a:pt x="567" y="284"/>
                  </a:cubicBezTo>
                  <a:cubicBezTo>
                    <a:pt x="567" y="126"/>
                    <a:pt x="441" y="0"/>
                    <a:pt x="2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779168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41"/>
          <p:cNvSpPr txBox="1">
            <a:spLocks noGrp="1"/>
          </p:cNvSpPr>
          <p:nvPr>
            <p:ph type="title"/>
          </p:nvPr>
        </p:nvSpPr>
        <p:spPr>
          <a:xfrm>
            <a:off x="846050" y="126343"/>
            <a:ext cx="8420896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 formations liées au développement durable</a:t>
            </a:r>
            <a:endParaRPr dirty="0"/>
          </a:p>
        </p:txBody>
      </p:sp>
      <p:sp>
        <p:nvSpPr>
          <p:cNvPr id="9" name="Google Shape;731;p45">
            <a:extLst>
              <a:ext uri="{FF2B5EF4-FFF2-40B4-BE49-F238E27FC236}">
                <a16:creationId xmlns:a16="http://schemas.microsoft.com/office/drawing/2014/main" id="{B6E5345E-452B-4B22-B5B6-D461D85E0258}"/>
              </a:ext>
            </a:extLst>
          </p:cNvPr>
          <p:cNvSpPr txBox="1">
            <a:spLocks/>
          </p:cNvSpPr>
          <p:nvPr/>
        </p:nvSpPr>
        <p:spPr>
          <a:xfrm>
            <a:off x="6879626" y="841279"/>
            <a:ext cx="1313337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IFAID</a:t>
            </a:r>
          </a:p>
        </p:txBody>
      </p:sp>
      <p:sp>
        <p:nvSpPr>
          <p:cNvPr id="10" name="Google Shape;736;p45">
            <a:extLst>
              <a:ext uri="{FF2B5EF4-FFF2-40B4-BE49-F238E27FC236}">
                <a16:creationId xmlns:a16="http://schemas.microsoft.com/office/drawing/2014/main" id="{C771A649-B2E2-42E4-BD61-E772CCADF931}"/>
              </a:ext>
            </a:extLst>
          </p:cNvPr>
          <p:cNvSpPr txBox="1">
            <a:spLocks/>
          </p:cNvSpPr>
          <p:nvPr/>
        </p:nvSpPr>
        <p:spPr>
          <a:xfrm>
            <a:off x="720000" y="1615493"/>
            <a:ext cx="353918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risque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et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environnement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11" name="Google Shape;731;p45">
            <a:extLst>
              <a:ext uri="{FF2B5EF4-FFF2-40B4-BE49-F238E27FC236}">
                <a16:creationId xmlns:a16="http://schemas.microsoft.com/office/drawing/2014/main" id="{D74C015A-4EE8-4EAC-B1B9-A898E32BEB9A}"/>
              </a:ext>
            </a:extLst>
          </p:cNvPr>
          <p:cNvSpPr txBox="1">
            <a:spLocks/>
          </p:cNvSpPr>
          <p:nvPr/>
        </p:nvSpPr>
        <p:spPr>
          <a:xfrm>
            <a:off x="889888" y="841979"/>
            <a:ext cx="2657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ESI Business School</a:t>
            </a:r>
          </a:p>
        </p:txBody>
      </p:sp>
      <p:sp>
        <p:nvSpPr>
          <p:cNvPr id="12" name="Google Shape;731;p45">
            <a:extLst>
              <a:ext uri="{FF2B5EF4-FFF2-40B4-BE49-F238E27FC236}">
                <a16:creationId xmlns:a16="http://schemas.microsoft.com/office/drawing/2014/main" id="{8811C31A-095B-4BA0-A7E1-37C5C9F36881}"/>
              </a:ext>
            </a:extLst>
          </p:cNvPr>
          <p:cNvSpPr txBox="1">
            <a:spLocks/>
          </p:cNvSpPr>
          <p:nvPr/>
        </p:nvSpPr>
        <p:spPr>
          <a:xfrm>
            <a:off x="3477980" y="841979"/>
            <a:ext cx="26571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ISEADD</a:t>
            </a:r>
          </a:p>
        </p:txBody>
      </p:sp>
      <p:sp>
        <p:nvSpPr>
          <p:cNvPr id="13" name="Google Shape;731;p45">
            <a:extLst>
              <a:ext uri="{FF2B5EF4-FFF2-40B4-BE49-F238E27FC236}">
                <a16:creationId xmlns:a16="http://schemas.microsoft.com/office/drawing/2014/main" id="{F922CC8B-1CF5-44AF-888B-3859A856C204}"/>
              </a:ext>
            </a:extLst>
          </p:cNvPr>
          <p:cNvSpPr txBox="1">
            <a:spLocks/>
          </p:cNvSpPr>
          <p:nvPr/>
        </p:nvSpPr>
        <p:spPr>
          <a:xfrm>
            <a:off x="4771733" y="731578"/>
            <a:ext cx="883148" cy="5921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ISE</a:t>
            </a:r>
          </a:p>
        </p:txBody>
      </p:sp>
      <p:sp>
        <p:nvSpPr>
          <p:cNvPr id="14" name="Google Shape;731;p45">
            <a:extLst>
              <a:ext uri="{FF2B5EF4-FFF2-40B4-BE49-F238E27FC236}">
                <a16:creationId xmlns:a16="http://schemas.microsoft.com/office/drawing/2014/main" id="{C9E414D9-A805-427A-8275-EFDA69F9839A}"/>
              </a:ext>
            </a:extLst>
          </p:cNvPr>
          <p:cNvSpPr txBox="1">
            <a:spLocks/>
          </p:cNvSpPr>
          <p:nvPr/>
        </p:nvSpPr>
        <p:spPr>
          <a:xfrm>
            <a:off x="5654881" y="841979"/>
            <a:ext cx="1313337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EME</a:t>
            </a:r>
          </a:p>
        </p:txBody>
      </p:sp>
      <p:sp>
        <p:nvSpPr>
          <p:cNvPr id="15" name="Google Shape;731;p45">
            <a:extLst>
              <a:ext uri="{FF2B5EF4-FFF2-40B4-BE49-F238E27FC236}">
                <a16:creationId xmlns:a16="http://schemas.microsoft.com/office/drawing/2014/main" id="{69BE6823-939E-42C6-8994-AF64B38450DC}"/>
              </a:ext>
            </a:extLst>
          </p:cNvPr>
          <p:cNvSpPr txBox="1">
            <a:spLocks/>
          </p:cNvSpPr>
          <p:nvPr/>
        </p:nvSpPr>
        <p:spPr>
          <a:xfrm>
            <a:off x="3734508" y="1434178"/>
            <a:ext cx="1313337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r-FR" sz="2200" b="1" dirty="0">
              <a:solidFill>
                <a:schemeClr val="dk1"/>
              </a:solidFill>
              <a:latin typeface="Prompt"/>
              <a:sym typeface="Prompt"/>
            </a:endParaRPr>
          </a:p>
        </p:txBody>
      </p:sp>
      <p:sp>
        <p:nvSpPr>
          <p:cNvPr id="16" name="Google Shape;731;p45">
            <a:extLst>
              <a:ext uri="{FF2B5EF4-FFF2-40B4-BE49-F238E27FC236}">
                <a16:creationId xmlns:a16="http://schemas.microsoft.com/office/drawing/2014/main" id="{D9EDCCCF-7C74-482D-95E3-E506F8D9C1CF}"/>
              </a:ext>
            </a:extLst>
          </p:cNvPr>
          <p:cNvSpPr txBox="1">
            <a:spLocks/>
          </p:cNvSpPr>
          <p:nvPr/>
        </p:nvSpPr>
        <p:spPr>
          <a:xfrm>
            <a:off x="720000" y="1434178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Sorbonne Paris 1</a:t>
            </a:r>
          </a:p>
        </p:txBody>
      </p:sp>
      <p:sp>
        <p:nvSpPr>
          <p:cNvPr id="17" name="Google Shape;736;p45">
            <a:extLst>
              <a:ext uri="{FF2B5EF4-FFF2-40B4-BE49-F238E27FC236}">
                <a16:creationId xmlns:a16="http://schemas.microsoft.com/office/drawing/2014/main" id="{1EB6DC3A-5490-4B48-8281-4269BFB63E34}"/>
              </a:ext>
            </a:extLst>
          </p:cNvPr>
          <p:cNvSpPr txBox="1">
            <a:spLocks/>
          </p:cNvSpPr>
          <p:nvPr/>
        </p:nvSpPr>
        <p:spPr>
          <a:xfrm>
            <a:off x="4391176" y="1615493"/>
            <a:ext cx="4773238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gestion durable de la pollution</a:t>
            </a:r>
          </a:p>
        </p:txBody>
      </p:sp>
      <p:sp>
        <p:nvSpPr>
          <p:cNvPr id="18" name="Google Shape;731;p45">
            <a:extLst>
              <a:ext uri="{FF2B5EF4-FFF2-40B4-BE49-F238E27FC236}">
                <a16:creationId xmlns:a16="http://schemas.microsoft.com/office/drawing/2014/main" id="{0BBE0E2F-ECB8-4566-BC78-E99230605DA3}"/>
              </a:ext>
            </a:extLst>
          </p:cNvPr>
          <p:cNvSpPr txBox="1">
            <a:spLocks/>
          </p:cNvSpPr>
          <p:nvPr/>
        </p:nvSpPr>
        <p:spPr>
          <a:xfrm>
            <a:off x="4391176" y="1429093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ISA Lille</a:t>
            </a:r>
          </a:p>
        </p:txBody>
      </p:sp>
      <p:sp>
        <p:nvSpPr>
          <p:cNvPr id="19" name="Google Shape;731;p45">
            <a:extLst>
              <a:ext uri="{FF2B5EF4-FFF2-40B4-BE49-F238E27FC236}">
                <a16:creationId xmlns:a16="http://schemas.microsoft.com/office/drawing/2014/main" id="{43C0C551-394F-4B9B-B625-CCA2E8BE0F24}"/>
              </a:ext>
            </a:extLst>
          </p:cNvPr>
          <p:cNvSpPr txBox="1">
            <a:spLocks/>
          </p:cNvSpPr>
          <p:nvPr/>
        </p:nvSpPr>
        <p:spPr>
          <a:xfrm>
            <a:off x="269638" y="2386050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ENGEES</a:t>
            </a:r>
          </a:p>
        </p:txBody>
      </p:sp>
      <p:sp>
        <p:nvSpPr>
          <p:cNvPr id="20" name="Google Shape;736;p45">
            <a:extLst>
              <a:ext uri="{FF2B5EF4-FFF2-40B4-BE49-F238E27FC236}">
                <a16:creationId xmlns:a16="http://schemas.microsoft.com/office/drawing/2014/main" id="{6F8C6B0B-911B-4652-83DC-7532AAFB5F00}"/>
              </a:ext>
            </a:extLst>
          </p:cNvPr>
          <p:cNvSpPr txBox="1">
            <a:spLocks/>
          </p:cNvSpPr>
          <p:nvPr/>
        </p:nvSpPr>
        <p:spPr>
          <a:xfrm>
            <a:off x="282852" y="2571750"/>
            <a:ext cx="4108324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gestion et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valorisation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des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déchets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21" name="Google Shape;731;p45">
            <a:extLst>
              <a:ext uri="{FF2B5EF4-FFF2-40B4-BE49-F238E27FC236}">
                <a16:creationId xmlns:a16="http://schemas.microsoft.com/office/drawing/2014/main" id="{952494DC-6094-44EE-82DD-FE5D54D8B0FF}"/>
              </a:ext>
            </a:extLst>
          </p:cNvPr>
          <p:cNvSpPr txBox="1">
            <a:spLocks/>
          </p:cNvSpPr>
          <p:nvPr/>
        </p:nvSpPr>
        <p:spPr>
          <a:xfrm>
            <a:off x="4557843" y="2386050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Mines Nancy</a:t>
            </a:r>
          </a:p>
        </p:txBody>
      </p:sp>
      <p:sp>
        <p:nvSpPr>
          <p:cNvPr id="22" name="Google Shape;736;p45">
            <a:extLst>
              <a:ext uri="{FF2B5EF4-FFF2-40B4-BE49-F238E27FC236}">
                <a16:creationId xmlns:a16="http://schemas.microsoft.com/office/drawing/2014/main" id="{21C8ADAC-4C65-49CE-851A-D1CCF3CBA429}"/>
              </a:ext>
            </a:extLst>
          </p:cNvPr>
          <p:cNvSpPr txBox="1">
            <a:spLocks/>
          </p:cNvSpPr>
          <p:nvPr/>
        </p:nvSpPr>
        <p:spPr>
          <a:xfrm>
            <a:off x="4606271" y="2571750"/>
            <a:ext cx="4108324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traitement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des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déchets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23" name="Google Shape;731;p45">
            <a:extLst>
              <a:ext uri="{FF2B5EF4-FFF2-40B4-BE49-F238E27FC236}">
                <a16:creationId xmlns:a16="http://schemas.microsoft.com/office/drawing/2014/main" id="{8D659D0F-D6B5-4399-A342-8CB6DFCCD0BD}"/>
              </a:ext>
            </a:extLst>
          </p:cNvPr>
          <p:cNvSpPr txBox="1">
            <a:spLocks/>
          </p:cNvSpPr>
          <p:nvPr/>
        </p:nvSpPr>
        <p:spPr>
          <a:xfrm>
            <a:off x="67757" y="3240526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INP ENSCBP</a:t>
            </a:r>
          </a:p>
        </p:txBody>
      </p:sp>
      <p:sp>
        <p:nvSpPr>
          <p:cNvPr id="24" name="Google Shape;736;p45">
            <a:extLst>
              <a:ext uri="{FF2B5EF4-FFF2-40B4-BE49-F238E27FC236}">
                <a16:creationId xmlns:a16="http://schemas.microsoft.com/office/drawing/2014/main" id="{1572BBB5-D416-4753-A856-4EB48D0FB3C4}"/>
              </a:ext>
            </a:extLst>
          </p:cNvPr>
          <p:cNvSpPr txBox="1">
            <a:spLocks/>
          </p:cNvSpPr>
          <p:nvPr/>
        </p:nvSpPr>
        <p:spPr>
          <a:xfrm>
            <a:off x="67757" y="3458968"/>
            <a:ext cx="4108324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dépollution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pyrotechnique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25" name="Google Shape;731;p45">
            <a:extLst>
              <a:ext uri="{FF2B5EF4-FFF2-40B4-BE49-F238E27FC236}">
                <a16:creationId xmlns:a16="http://schemas.microsoft.com/office/drawing/2014/main" id="{7A499DCE-13E2-40DA-A756-0281B835EC10}"/>
              </a:ext>
            </a:extLst>
          </p:cNvPr>
          <p:cNvSpPr txBox="1">
            <a:spLocks/>
          </p:cNvSpPr>
          <p:nvPr/>
        </p:nvSpPr>
        <p:spPr>
          <a:xfrm>
            <a:off x="3734508" y="3271050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Mines </a:t>
            </a:r>
            <a:r>
              <a:rPr lang="fr-FR" sz="2200" b="1" dirty="0" err="1">
                <a:solidFill>
                  <a:schemeClr val="dk1"/>
                </a:solidFill>
                <a:latin typeface="Prompt"/>
                <a:sym typeface="Prompt"/>
              </a:rPr>
              <a:t>Paris-Tech</a:t>
            </a:r>
            <a:endParaRPr lang="fr-FR" sz="2200" b="1" dirty="0">
              <a:solidFill>
                <a:schemeClr val="dk1"/>
              </a:solidFill>
              <a:latin typeface="Prompt"/>
              <a:sym typeface="Prompt"/>
            </a:endParaRPr>
          </a:p>
        </p:txBody>
      </p:sp>
      <p:sp>
        <p:nvSpPr>
          <p:cNvPr id="26" name="Google Shape;736;p45">
            <a:extLst>
              <a:ext uri="{FF2B5EF4-FFF2-40B4-BE49-F238E27FC236}">
                <a16:creationId xmlns:a16="http://schemas.microsoft.com/office/drawing/2014/main" id="{166221BC-83E9-477A-A3D8-609165804BDD}"/>
              </a:ext>
            </a:extLst>
          </p:cNvPr>
          <p:cNvSpPr txBox="1">
            <a:spLocks/>
          </p:cNvSpPr>
          <p:nvPr/>
        </p:nvSpPr>
        <p:spPr>
          <a:xfrm>
            <a:off x="3734508" y="3456750"/>
            <a:ext cx="4108324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spécialisé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énergies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renouvelables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grpSp>
        <p:nvGrpSpPr>
          <p:cNvPr id="27" name="Google Shape;7646;p84">
            <a:extLst>
              <a:ext uri="{FF2B5EF4-FFF2-40B4-BE49-F238E27FC236}">
                <a16:creationId xmlns:a16="http://schemas.microsoft.com/office/drawing/2014/main" id="{0C66BBBF-30DA-4533-BE5B-3F3E31E48CF2}"/>
              </a:ext>
            </a:extLst>
          </p:cNvPr>
          <p:cNvGrpSpPr>
            <a:grpSpLocks noChangeAspect="1"/>
          </p:cNvGrpSpPr>
          <p:nvPr/>
        </p:nvGrpSpPr>
        <p:grpSpPr>
          <a:xfrm>
            <a:off x="171429" y="145638"/>
            <a:ext cx="576000" cy="581759"/>
            <a:chOff x="-37804925" y="3953450"/>
            <a:chExt cx="315075" cy="318225"/>
          </a:xfrm>
          <a:solidFill>
            <a:schemeClr val="bg1"/>
          </a:solidFill>
        </p:grpSpPr>
        <p:sp>
          <p:nvSpPr>
            <p:cNvPr id="28" name="Google Shape;7647;p84">
              <a:extLst>
                <a:ext uri="{FF2B5EF4-FFF2-40B4-BE49-F238E27FC236}">
                  <a16:creationId xmlns:a16="http://schemas.microsoft.com/office/drawing/2014/main" id="{5E8F81A7-FD0F-4D04-AC97-EC75618A4CE8}"/>
                </a:ext>
              </a:extLst>
            </p:cNvPr>
            <p:cNvSpPr/>
            <p:nvPr/>
          </p:nvSpPr>
          <p:spPr>
            <a:xfrm>
              <a:off x="-37614300" y="3955025"/>
              <a:ext cx="124450" cy="186200"/>
            </a:xfrm>
            <a:custGeom>
              <a:avLst/>
              <a:gdLst/>
              <a:ahLst/>
              <a:cxnLst/>
              <a:rect l="l" t="t" r="r" b="b"/>
              <a:pathLst>
                <a:path w="4978" h="7448" extrusionOk="0">
                  <a:moveTo>
                    <a:pt x="2489" y="820"/>
                  </a:moveTo>
                  <a:cubicBezTo>
                    <a:pt x="3403" y="820"/>
                    <a:pt x="4127" y="1576"/>
                    <a:pt x="4127" y="2490"/>
                  </a:cubicBezTo>
                  <a:cubicBezTo>
                    <a:pt x="4127" y="3372"/>
                    <a:pt x="3403" y="4128"/>
                    <a:pt x="2489" y="4128"/>
                  </a:cubicBezTo>
                  <a:cubicBezTo>
                    <a:pt x="1575" y="4128"/>
                    <a:pt x="819" y="3372"/>
                    <a:pt x="819" y="2490"/>
                  </a:cubicBezTo>
                  <a:cubicBezTo>
                    <a:pt x="819" y="1576"/>
                    <a:pt x="1575" y="820"/>
                    <a:pt x="2489" y="820"/>
                  </a:cubicBezTo>
                  <a:close/>
                  <a:moveTo>
                    <a:pt x="2489" y="1"/>
                  </a:moveTo>
                  <a:cubicBezTo>
                    <a:pt x="1103" y="1"/>
                    <a:pt x="0" y="1104"/>
                    <a:pt x="0" y="2490"/>
                  </a:cubicBezTo>
                  <a:cubicBezTo>
                    <a:pt x="0" y="3214"/>
                    <a:pt x="315" y="3845"/>
                    <a:pt x="819" y="4317"/>
                  </a:cubicBezTo>
                  <a:lnTo>
                    <a:pt x="819" y="7058"/>
                  </a:lnTo>
                  <a:cubicBezTo>
                    <a:pt x="819" y="7287"/>
                    <a:pt x="1012" y="7448"/>
                    <a:pt x="1225" y="7448"/>
                  </a:cubicBezTo>
                  <a:cubicBezTo>
                    <a:pt x="1334" y="7448"/>
                    <a:pt x="1448" y="7406"/>
                    <a:pt x="1544" y="7310"/>
                  </a:cubicBezTo>
                  <a:lnTo>
                    <a:pt x="2489" y="6365"/>
                  </a:lnTo>
                  <a:lnTo>
                    <a:pt x="3434" y="7310"/>
                  </a:lnTo>
                  <a:cubicBezTo>
                    <a:pt x="3530" y="7406"/>
                    <a:pt x="3640" y="7448"/>
                    <a:pt x="3744" y="7448"/>
                  </a:cubicBezTo>
                  <a:cubicBezTo>
                    <a:pt x="3948" y="7448"/>
                    <a:pt x="4127" y="7287"/>
                    <a:pt x="4127" y="7058"/>
                  </a:cubicBezTo>
                  <a:lnTo>
                    <a:pt x="4127" y="4317"/>
                  </a:lnTo>
                  <a:cubicBezTo>
                    <a:pt x="4663" y="3845"/>
                    <a:pt x="4978" y="3214"/>
                    <a:pt x="4978" y="2490"/>
                  </a:cubicBezTo>
                  <a:cubicBezTo>
                    <a:pt x="4978" y="1104"/>
                    <a:pt x="3875" y="1"/>
                    <a:pt x="2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648;p84">
              <a:extLst>
                <a:ext uri="{FF2B5EF4-FFF2-40B4-BE49-F238E27FC236}">
                  <a16:creationId xmlns:a16="http://schemas.microsoft.com/office/drawing/2014/main" id="{7E842608-F9A9-493E-85AE-C5C0CF050480}"/>
                </a:ext>
              </a:extLst>
            </p:cNvPr>
            <p:cNvSpPr/>
            <p:nvPr/>
          </p:nvSpPr>
          <p:spPr>
            <a:xfrm>
              <a:off x="-37761600" y="4230700"/>
              <a:ext cx="270175" cy="40975"/>
            </a:xfrm>
            <a:custGeom>
              <a:avLst/>
              <a:gdLst/>
              <a:ahLst/>
              <a:cxnLst/>
              <a:rect l="l" t="t" r="r" b="b"/>
              <a:pathLst>
                <a:path w="10807" h="1639" extrusionOk="0">
                  <a:moveTo>
                    <a:pt x="1450" y="1"/>
                  </a:moveTo>
                  <a:cubicBezTo>
                    <a:pt x="1292" y="788"/>
                    <a:pt x="662" y="1387"/>
                    <a:pt x="1" y="1639"/>
                  </a:cubicBezTo>
                  <a:lnTo>
                    <a:pt x="8822" y="1639"/>
                  </a:lnTo>
                  <a:cubicBezTo>
                    <a:pt x="9799" y="1639"/>
                    <a:pt x="10649" y="946"/>
                    <a:pt x="1080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649;p84">
              <a:extLst>
                <a:ext uri="{FF2B5EF4-FFF2-40B4-BE49-F238E27FC236}">
                  <a16:creationId xmlns:a16="http://schemas.microsoft.com/office/drawing/2014/main" id="{632EB98F-D3B2-4027-AD84-C774346F159C}"/>
                </a:ext>
              </a:extLst>
            </p:cNvPr>
            <p:cNvSpPr/>
            <p:nvPr/>
          </p:nvSpPr>
          <p:spPr>
            <a:xfrm>
              <a:off x="-37804925" y="3953450"/>
              <a:ext cx="274125" cy="295675"/>
            </a:xfrm>
            <a:custGeom>
              <a:avLst/>
              <a:gdLst/>
              <a:ahLst/>
              <a:cxnLst/>
              <a:rect l="l" t="t" r="r" b="b"/>
              <a:pathLst>
                <a:path w="10965" h="11827" extrusionOk="0">
                  <a:moveTo>
                    <a:pt x="379" y="1"/>
                  </a:moveTo>
                  <a:cubicBezTo>
                    <a:pt x="158" y="1"/>
                    <a:pt x="1" y="221"/>
                    <a:pt x="1" y="411"/>
                  </a:cubicBezTo>
                  <a:lnTo>
                    <a:pt x="1" y="10618"/>
                  </a:lnTo>
                  <a:cubicBezTo>
                    <a:pt x="1" y="11280"/>
                    <a:pt x="537" y="11815"/>
                    <a:pt x="1198" y="11815"/>
                  </a:cubicBezTo>
                  <a:cubicBezTo>
                    <a:pt x="1247" y="11823"/>
                    <a:pt x="1295" y="11826"/>
                    <a:pt x="1342" y="11826"/>
                  </a:cubicBezTo>
                  <a:cubicBezTo>
                    <a:pt x="1912" y="11826"/>
                    <a:pt x="2395" y="11318"/>
                    <a:pt x="2395" y="10650"/>
                  </a:cubicBezTo>
                  <a:cubicBezTo>
                    <a:pt x="2395" y="10398"/>
                    <a:pt x="2584" y="10272"/>
                    <a:pt x="2836" y="10272"/>
                  </a:cubicBezTo>
                  <a:lnTo>
                    <a:pt x="10965" y="10272"/>
                  </a:lnTo>
                  <a:lnTo>
                    <a:pt x="10965" y="8255"/>
                  </a:lnTo>
                  <a:cubicBezTo>
                    <a:pt x="10807" y="8161"/>
                    <a:pt x="10650" y="8098"/>
                    <a:pt x="10492" y="7972"/>
                  </a:cubicBezTo>
                  <a:lnTo>
                    <a:pt x="10146" y="7625"/>
                  </a:lnTo>
                  <a:lnTo>
                    <a:pt x="9799" y="7972"/>
                  </a:lnTo>
                  <a:cubicBezTo>
                    <a:pt x="9547" y="8224"/>
                    <a:pt x="9232" y="8318"/>
                    <a:pt x="8917" y="8318"/>
                  </a:cubicBezTo>
                  <a:cubicBezTo>
                    <a:pt x="8255" y="8318"/>
                    <a:pt x="7720" y="7783"/>
                    <a:pt x="7720" y="7058"/>
                  </a:cubicBezTo>
                  <a:lnTo>
                    <a:pt x="7720" y="4664"/>
                  </a:lnTo>
                  <a:cubicBezTo>
                    <a:pt x="7184" y="4065"/>
                    <a:pt x="6869" y="3309"/>
                    <a:pt x="6869" y="2490"/>
                  </a:cubicBezTo>
                  <a:cubicBezTo>
                    <a:pt x="6869" y="1513"/>
                    <a:pt x="7310" y="600"/>
                    <a:pt x="803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736;p45">
            <a:extLst>
              <a:ext uri="{FF2B5EF4-FFF2-40B4-BE49-F238E27FC236}">
                <a16:creationId xmlns:a16="http://schemas.microsoft.com/office/drawing/2014/main" id="{C771A649-B2E2-42E4-BD61-E772CCADF931}"/>
              </a:ext>
            </a:extLst>
          </p:cNvPr>
          <p:cNvSpPr txBox="1">
            <a:spLocks/>
          </p:cNvSpPr>
          <p:nvPr/>
        </p:nvSpPr>
        <p:spPr>
          <a:xfrm>
            <a:off x="150855" y="977813"/>
            <a:ext cx="4601619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infrastructure et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développement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durable</a:t>
            </a:r>
          </a:p>
        </p:txBody>
      </p:sp>
      <p:sp>
        <p:nvSpPr>
          <p:cNvPr id="15" name="Google Shape;731;p45">
            <a:extLst>
              <a:ext uri="{FF2B5EF4-FFF2-40B4-BE49-F238E27FC236}">
                <a16:creationId xmlns:a16="http://schemas.microsoft.com/office/drawing/2014/main" id="{69BE6823-939E-42C6-8994-AF64B38450DC}"/>
              </a:ext>
            </a:extLst>
          </p:cNvPr>
          <p:cNvSpPr txBox="1">
            <a:spLocks/>
          </p:cNvSpPr>
          <p:nvPr/>
        </p:nvSpPr>
        <p:spPr>
          <a:xfrm>
            <a:off x="3734508" y="796498"/>
            <a:ext cx="1313337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r-FR" sz="2200" b="1" dirty="0">
              <a:solidFill>
                <a:schemeClr val="dk1"/>
              </a:solidFill>
              <a:latin typeface="Prompt"/>
              <a:sym typeface="Prompt"/>
            </a:endParaRPr>
          </a:p>
        </p:txBody>
      </p:sp>
      <p:sp>
        <p:nvSpPr>
          <p:cNvPr id="16" name="Google Shape;731;p45">
            <a:extLst>
              <a:ext uri="{FF2B5EF4-FFF2-40B4-BE49-F238E27FC236}">
                <a16:creationId xmlns:a16="http://schemas.microsoft.com/office/drawing/2014/main" id="{D9EDCCCF-7C74-482D-95E3-E506F8D9C1CF}"/>
              </a:ext>
            </a:extLst>
          </p:cNvPr>
          <p:cNvSpPr txBox="1">
            <a:spLocks/>
          </p:cNvSpPr>
          <p:nvPr/>
        </p:nvSpPr>
        <p:spPr>
          <a:xfrm>
            <a:off x="226700" y="796498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ENPC</a:t>
            </a:r>
          </a:p>
        </p:txBody>
      </p:sp>
      <p:sp>
        <p:nvSpPr>
          <p:cNvPr id="17" name="Google Shape;736;p45">
            <a:extLst>
              <a:ext uri="{FF2B5EF4-FFF2-40B4-BE49-F238E27FC236}">
                <a16:creationId xmlns:a16="http://schemas.microsoft.com/office/drawing/2014/main" id="{1EB6DC3A-5490-4B48-8281-4269BFB63E34}"/>
              </a:ext>
            </a:extLst>
          </p:cNvPr>
          <p:cNvSpPr txBox="1">
            <a:spLocks/>
          </p:cNvSpPr>
          <p:nvPr/>
        </p:nvSpPr>
        <p:spPr>
          <a:xfrm>
            <a:off x="4828320" y="977813"/>
            <a:ext cx="4336094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traitement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et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valorisation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des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déchets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18" name="Google Shape;731;p45">
            <a:extLst>
              <a:ext uri="{FF2B5EF4-FFF2-40B4-BE49-F238E27FC236}">
                <a16:creationId xmlns:a16="http://schemas.microsoft.com/office/drawing/2014/main" id="{0BBE0E2F-ECB8-4566-BC78-E99230605DA3}"/>
              </a:ext>
            </a:extLst>
          </p:cNvPr>
          <p:cNvSpPr txBox="1">
            <a:spLocks/>
          </p:cNvSpPr>
          <p:nvPr/>
        </p:nvSpPr>
        <p:spPr>
          <a:xfrm>
            <a:off x="4836346" y="791413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INSA Toulouse</a:t>
            </a:r>
          </a:p>
        </p:txBody>
      </p:sp>
      <p:sp>
        <p:nvSpPr>
          <p:cNvPr id="19" name="Google Shape;731;p45">
            <a:extLst>
              <a:ext uri="{FF2B5EF4-FFF2-40B4-BE49-F238E27FC236}">
                <a16:creationId xmlns:a16="http://schemas.microsoft.com/office/drawing/2014/main" id="{43C0C551-394F-4B9B-B625-CCA2E8BE0F24}"/>
              </a:ext>
            </a:extLst>
          </p:cNvPr>
          <p:cNvSpPr txBox="1">
            <a:spLocks/>
          </p:cNvSpPr>
          <p:nvPr/>
        </p:nvSpPr>
        <p:spPr>
          <a:xfrm>
            <a:off x="269638" y="1748370"/>
            <a:ext cx="3464870" cy="30813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Polytech Annecy-Chambéry</a:t>
            </a:r>
          </a:p>
        </p:txBody>
      </p:sp>
      <p:sp>
        <p:nvSpPr>
          <p:cNvPr id="20" name="Google Shape;736;p45">
            <a:extLst>
              <a:ext uri="{FF2B5EF4-FFF2-40B4-BE49-F238E27FC236}">
                <a16:creationId xmlns:a16="http://schemas.microsoft.com/office/drawing/2014/main" id="{6F8C6B0B-911B-4652-83DC-7532AAFB5F00}"/>
              </a:ext>
            </a:extLst>
          </p:cNvPr>
          <p:cNvSpPr txBox="1">
            <a:spLocks/>
          </p:cNvSpPr>
          <p:nvPr/>
        </p:nvSpPr>
        <p:spPr>
          <a:xfrm>
            <a:off x="282852" y="1934070"/>
            <a:ext cx="4108324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energie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solaire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21" name="Google Shape;731;p45">
            <a:extLst>
              <a:ext uri="{FF2B5EF4-FFF2-40B4-BE49-F238E27FC236}">
                <a16:creationId xmlns:a16="http://schemas.microsoft.com/office/drawing/2014/main" id="{952494DC-6094-44EE-82DD-FE5D54D8B0FF}"/>
              </a:ext>
            </a:extLst>
          </p:cNvPr>
          <p:cNvSpPr txBox="1">
            <a:spLocks/>
          </p:cNvSpPr>
          <p:nvPr/>
        </p:nvSpPr>
        <p:spPr>
          <a:xfrm>
            <a:off x="4557842" y="1748370"/>
            <a:ext cx="2498455" cy="30813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Université de Caen</a:t>
            </a:r>
          </a:p>
        </p:txBody>
      </p:sp>
      <p:sp>
        <p:nvSpPr>
          <p:cNvPr id="22" name="Google Shape;736;p45">
            <a:extLst>
              <a:ext uri="{FF2B5EF4-FFF2-40B4-BE49-F238E27FC236}">
                <a16:creationId xmlns:a16="http://schemas.microsoft.com/office/drawing/2014/main" id="{21C8ADAC-4C65-49CE-851A-D1CCF3CBA429}"/>
              </a:ext>
            </a:extLst>
          </p:cNvPr>
          <p:cNvSpPr txBox="1">
            <a:spLocks/>
          </p:cNvSpPr>
          <p:nvPr/>
        </p:nvSpPr>
        <p:spPr>
          <a:xfrm>
            <a:off x="4606270" y="1934070"/>
            <a:ext cx="4336093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urbanisme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et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aménagement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durable</a:t>
            </a:r>
          </a:p>
        </p:txBody>
      </p:sp>
      <p:sp>
        <p:nvSpPr>
          <p:cNvPr id="23" name="Google Shape;731;p45">
            <a:extLst>
              <a:ext uri="{FF2B5EF4-FFF2-40B4-BE49-F238E27FC236}">
                <a16:creationId xmlns:a16="http://schemas.microsoft.com/office/drawing/2014/main" id="{8D659D0F-D6B5-4399-A342-8CB6DFCCD0BD}"/>
              </a:ext>
            </a:extLst>
          </p:cNvPr>
          <p:cNvSpPr txBox="1">
            <a:spLocks/>
          </p:cNvSpPr>
          <p:nvPr/>
        </p:nvSpPr>
        <p:spPr>
          <a:xfrm>
            <a:off x="67757" y="2602846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 err="1">
                <a:solidFill>
                  <a:schemeClr val="dk1"/>
                </a:solidFill>
                <a:latin typeface="Prompt"/>
                <a:sym typeface="Prompt"/>
              </a:rPr>
              <a:t>AgroParis</a:t>
            </a:r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 Tech</a:t>
            </a:r>
          </a:p>
        </p:txBody>
      </p:sp>
      <p:sp>
        <p:nvSpPr>
          <p:cNvPr id="24" name="Google Shape;736;p45">
            <a:extLst>
              <a:ext uri="{FF2B5EF4-FFF2-40B4-BE49-F238E27FC236}">
                <a16:creationId xmlns:a16="http://schemas.microsoft.com/office/drawing/2014/main" id="{1572BBB5-D416-4753-A856-4EB48D0FB3C4}"/>
              </a:ext>
            </a:extLst>
          </p:cNvPr>
          <p:cNvSpPr txBox="1">
            <a:spLocks/>
          </p:cNvSpPr>
          <p:nvPr/>
        </p:nvSpPr>
        <p:spPr>
          <a:xfrm>
            <a:off x="67757" y="2821288"/>
            <a:ext cx="4108324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forêt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, nature et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société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25" name="Google Shape;731;p45">
            <a:extLst>
              <a:ext uri="{FF2B5EF4-FFF2-40B4-BE49-F238E27FC236}">
                <a16:creationId xmlns:a16="http://schemas.microsoft.com/office/drawing/2014/main" id="{7A499DCE-13E2-40DA-A756-0281B835EC10}"/>
              </a:ext>
            </a:extLst>
          </p:cNvPr>
          <p:cNvSpPr txBox="1">
            <a:spLocks/>
          </p:cNvSpPr>
          <p:nvPr/>
        </p:nvSpPr>
        <p:spPr>
          <a:xfrm>
            <a:off x="3734507" y="2633370"/>
            <a:ext cx="2979113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Claude Bernard I Lyon</a:t>
            </a:r>
          </a:p>
        </p:txBody>
      </p:sp>
      <p:sp>
        <p:nvSpPr>
          <p:cNvPr id="26" name="Google Shape;736;p45">
            <a:extLst>
              <a:ext uri="{FF2B5EF4-FFF2-40B4-BE49-F238E27FC236}">
                <a16:creationId xmlns:a16="http://schemas.microsoft.com/office/drawing/2014/main" id="{166221BC-83E9-477A-A3D8-609165804BDD}"/>
              </a:ext>
            </a:extLst>
          </p:cNvPr>
          <p:cNvSpPr txBox="1">
            <a:spLocks/>
          </p:cNvSpPr>
          <p:nvPr/>
        </p:nvSpPr>
        <p:spPr>
          <a:xfrm>
            <a:off x="3734508" y="2819070"/>
            <a:ext cx="4108324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biodiversité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,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écologie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et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évolution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27" name="Google Shape;731;p45">
            <a:extLst>
              <a:ext uri="{FF2B5EF4-FFF2-40B4-BE49-F238E27FC236}">
                <a16:creationId xmlns:a16="http://schemas.microsoft.com/office/drawing/2014/main" id="{0C069284-A170-4725-9E9E-5A58059B44B4}"/>
              </a:ext>
            </a:extLst>
          </p:cNvPr>
          <p:cNvSpPr txBox="1">
            <a:spLocks/>
          </p:cNvSpPr>
          <p:nvPr/>
        </p:nvSpPr>
        <p:spPr>
          <a:xfrm>
            <a:off x="226699" y="3597977"/>
            <a:ext cx="2769163" cy="5677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Ecole nationale de la </a:t>
            </a:r>
            <a:r>
              <a:rPr lang="fr-FR" sz="2200" b="1" dirty="0" err="1">
                <a:solidFill>
                  <a:schemeClr val="dk1"/>
                </a:solidFill>
                <a:latin typeface="Prompt"/>
                <a:sym typeface="Prompt"/>
              </a:rPr>
              <a:t>métérologie</a:t>
            </a:r>
            <a:endParaRPr lang="fr-FR" sz="2200" b="1" dirty="0">
              <a:solidFill>
                <a:schemeClr val="dk1"/>
              </a:solidFill>
              <a:latin typeface="Prompt"/>
              <a:sym typeface="Prompt"/>
            </a:endParaRPr>
          </a:p>
        </p:txBody>
      </p:sp>
      <p:sp>
        <p:nvSpPr>
          <p:cNvPr id="28" name="Google Shape;731;p45">
            <a:extLst>
              <a:ext uri="{FF2B5EF4-FFF2-40B4-BE49-F238E27FC236}">
                <a16:creationId xmlns:a16="http://schemas.microsoft.com/office/drawing/2014/main" id="{8CA3EF1C-4570-4D91-BB9F-88BDB8FCB025}"/>
              </a:ext>
            </a:extLst>
          </p:cNvPr>
          <p:cNvSpPr txBox="1">
            <a:spLocks/>
          </p:cNvSpPr>
          <p:nvPr/>
        </p:nvSpPr>
        <p:spPr>
          <a:xfrm>
            <a:off x="3636196" y="3314122"/>
            <a:ext cx="3611545" cy="5677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Université Jean Moulin</a:t>
            </a:r>
          </a:p>
        </p:txBody>
      </p:sp>
      <p:sp>
        <p:nvSpPr>
          <p:cNvPr id="29" name="Google Shape;736;p45">
            <a:extLst>
              <a:ext uri="{FF2B5EF4-FFF2-40B4-BE49-F238E27FC236}">
                <a16:creationId xmlns:a16="http://schemas.microsoft.com/office/drawing/2014/main" id="{4894138E-688D-4BB8-8A4A-2E8B35ACB576}"/>
              </a:ext>
            </a:extLst>
          </p:cNvPr>
          <p:cNvSpPr txBox="1">
            <a:spLocks/>
          </p:cNvSpPr>
          <p:nvPr/>
        </p:nvSpPr>
        <p:spPr>
          <a:xfrm>
            <a:off x="3636196" y="3576621"/>
            <a:ext cx="4108324" cy="9713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droit de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l’environnement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et de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l’urbanisme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30" name="Google Shape;649;p41">
            <a:extLst>
              <a:ext uri="{FF2B5EF4-FFF2-40B4-BE49-F238E27FC236}">
                <a16:creationId xmlns:a16="http://schemas.microsoft.com/office/drawing/2014/main" id="{765CB133-251E-4F78-B6A5-FE11A10F2F4D}"/>
              </a:ext>
            </a:extLst>
          </p:cNvPr>
          <p:cNvSpPr txBox="1">
            <a:spLocks/>
          </p:cNvSpPr>
          <p:nvPr/>
        </p:nvSpPr>
        <p:spPr>
          <a:xfrm>
            <a:off x="846050" y="126343"/>
            <a:ext cx="8420896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rompt"/>
              <a:buNone/>
              <a:defRPr sz="3200" b="1" i="0" u="none" strike="noStrike" cap="none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 b="1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 b="1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 b="1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 b="1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 b="1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 b="1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 b="1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 b="1" i="0" u="none" strike="noStrike" cap="none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r>
              <a:rPr lang="fr-FR" dirty="0"/>
              <a:t>Les formations liées au développement durable</a:t>
            </a:r>
          </a:p>
        </p:txBody>
      </p:sp>
      <p:grpSp>
        <p:nvGrpSpPr>
          <p:cNvPr id="31" name="Google Shape;7646;p84">
            <a:extLst>
              <a:ext uri="{FF2B5EF4-FFF2-40B4-BE49-F238E27FC236}">
                <a16:creationId xmlns:a16="http://schemas.microsoft.com/office/drawing/2014/main" id="{892CCC63-E7BB-430C-8CFE-0DDC90CC180A}"/>
              </a:ext>
            </a:extLst>
          </p:cNvPr>
          <p:cNvGrpSpPr>
            <a:grpSpLocks noChangeAspect="1"/>
          </p:cNvGrpSpPr>
          <p:nvPr/>
        </p:nvGrpSpPr>
        <p:grpSpPr>
          <a:xfrm>
            <a:off x="171429" y="145638"/>
            <a:ext cx="576000" cy="581759"/>
            <a:chOff x="-37804925" y="3953450"/>
            <a:chExt cx="315075" cy="318225"/>
          </a:xfrm>
          <a:solidFill>
            <a:schemeClr val="bg1"/>
          </a:solidFill>
        </p:grpSpPr>
        <p:sp>
          <p:nvSpPr>
            <p:cNvPr id="32" name="Google Shape;7647;p84">
              <a:extLst>
                <a:ext uri="{FF2B5EF4-FFF2-40B4-BE49-F238E27FC236}">
                  <a16:creationId xmlns:a16="http://schemas.microsoft.com/office/drawing/2014/main" id="{24D764F6-C687-4FAC-B69E-DA09AE894657}"/>
                </a:ext>
              </a:extLst>
            </p:cNvPr>
            <p:cNvSpPr/>
            <p:nvPr/>
          </p:nvSpPr>
          <p:spPr>
            <a:xfrm>
              <a:off x="-37614300" y="3955025"/>
              <a:ext cx="124450" cy="186200"/>
            </a:xfrm>
            <a:custGeom>
              <a:avLst/>
              <a:gdLst/>
              <a:ahLst/>
              <a:cxnLst/>
              <a:rect l="l" t="t" r="r" b="b"/>
              <a:pathLst>
                <a:path w="4978" h="7448" extrusionOk="0">
                  <a:moveTo>
                    <a:pt x="2489" y="820"/>
                  </a:moveTo>
                  <a:cubicBezTo>
                    <a:pt x="3403" y="820"/>
                    <a:pt x="4127" y="1576"/>
                    <a:pt x="4127" y="2490"/>
                  </a:cubicBezTo>
                  <a:cubicBezTo>
                    <a:pt x="4127" y="3372"/>
                    <a:pt x="3403" y="4128"/>
                    <a:pt x="2489" y="4128"/>
                  </a:cubicBezTo>
                  <a:cubicBezTo>
                    <a:pt x="1575" y="4128"/>
                    <a:pt x="819" y="3372"/>
                    <a:pt x="819" y="2490"/>
                  </a:cubicBezTo>
                  <a:cubicBezTo>
                    <a:pt x="819" y="1576"/>
                    <a:pt x="1575" y="820"/>
                    <a:pt x="2489" y="820"/>
                  </a:cubicBezTo>
                  <a:close/>
                  <a:moveTo>
                    <a:pt x="2489" y="1"/>
                  </a:moveTo>
                  <a:cubicBezTo>
                    <a:pt x="1103" y="1"/>
                    <a:pt x="0" y="1104"/>
                    <a:pt x="0" y="2490"/>
                  </a:cubicBezTo>
                  <a:cubicBezTo>
                    <a:pt x="0" y="3214"/>
                    <a:pt x="315" y="3845"/>
                    <a:pt x="819" y="4317"/>
                  </a:cubicBezTo>
                  <a:lnTo>
                    <a:pt x="819" y="7058"/>
                  </a:lnTo>
                  <a:cubicBezTo>
                    <a:pt x="819" y="7287"/>
                    <a:pt x="1012" y="7448"/>
                    <a:pt x="1225" y="7448"/>
                  </a:cubicBezTo>
                  <a:cubicBezTo>
                    <a:pt x="1334" y="7448"/>
                    <a:pt x="1448" y="7406"/>
                    <a:pt x="1544" y="7310"/>
                  </a:cubicBezTo>
                  <a:lnTo>
                    <a:pt x="2489" y="6365"/>
                  </a:lnTo>
                  <a:lnTo>
                    <a:pt x="3434" y="7310"/>
                  </a:lnTo>
                  <a:cubicBezTo>
                    <a:pt x="3530" y="7406"/>
                    <a:pt x="3640" y="7448"/>
                    <a:pt x="3744" y="7448"/>
                  </a:cubicBezTo>
                  <a:cubicBezTo>
                    <a:pt x="3948" y="7448"/>
                    <a:pt x="4127" y="7287"/>
                    <a:pt x="4127" y="7058"/>
                  </a:cubicBezTo>
                  <a:lnTo>
                    <a:pt x="4127" y="4317"/>
                  </a:lnTo>
                  <a:cubicBezTo>
                    <a:pt x="4663" y="3845"/>
                    <a:pt x="4978" y="3214"/>
                    <a:pt x="4978" y="2490"/>
                  </a:cubicBezTo>
                  <a:cubicBezTo>
                    <a:pt x="4978" y="1104"/>
                    <a:pt x="3875" y="1"/>
                    <a:pt x="2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648;p84">
              <a:extLst>
                <a:ext uri="{FF2B5EF4-FFF2-40B4-BE49-F238E27FC236}">
                  <a16:creationId xmlns:a16="http://schemas.microsoft.com/office/drawing/2014/main" id="{E29307F6-151F-4D58-A255-4867D0DC77AF}"/>
                </a:ext>
              </a:extLst>
            </p:cNvPr>
            <p:cNvSpPr/>
            <p:nvPr/>
          </p:nvSpPr>
          <p:spPr>
            <a:xfrm>
              <a:off x="-37761600" y="4230700"/>
              <a:ext cx="270175" cy="40975"/>
            </a:xfrm>
            <a:custGeom>
              <a:avLst/>
              <a:gdLst/>
              <a:ahLst/>
              <a:cxnLst/>
              <a:rect l="l" t="t" r="r" b="b"/>
              <a:pathLst>
                <a:path w="10807" h="1639" extrusionOk="0">
                  <a:moveTo>
                    <a:pt x="1450" y="1"/>
                  </a:moveTo>
                  <a:cubicBezTo>
                    <a:pt x="1292" y="788"/>
                    <a:pt x="662" y="1387"/>
                    <a:pt x="1" y="1639"/>
                  </a:cubicBezTo>
                  <a:lnTo>
                    <a:pt x="8822" y="1639"/>
                  </a:lnTo>
                  <a:cubicBezTo>
                    <a:pt x="9799" y="1639"/>
                    <a:pt x="10649" y="946"/>
                    <a:pt x="1080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649;p84">
              <a:extLst>
                <a:ext uri="{FF2B5EF4-FFF2-40B4-BE49-F238E27FC236}">
                  <a16:creationId xmlns:a16="http://schemas.microsoft.com/office/drawing/2014/main" id="{63D51BAB-07EA-43F3-959D-7770522B3257}"/>
                </a:ext>
              </a:extLst>
            </p:cNvPr>
            <p:cNvSpPr/>
            <p:nvPr/>
          </p:nvSpPr>
          <p:spPr>
            <a:xfrm>
              <a:off x="-37804925" y="3953450"/>
              <a:ext cx="274125" cy="295675"/>
            </a:xfrm>
            <a:custGeom>
              <a:avLst/>
              <a:gdLst/>
              <a:ahLst/>
              <a:cxnLst/>
              <a:rect l="l" t="t" r="r" b="b"/>
              <a:pathLst>
                <a:path w="10965" h="11827" extrusionOk="0">
                  <a:moveTo>
                    <a:pt x="379" y="1"/>
                  </a:moveTo>
                  <a:cubicBezTo>
                    <a:pt x="158" y="1"/>
                    <a:pt x="1" y="221"/>
                    <a:pt x="1" y="411"/>
                  </a:cubicBezTo>
                  <a:lnTo>
                    <a:pt x="1" y="10618"/>
                  </a:lnTo>
                  <a:cubicBezTo>
                    <a:pt x="1" y="11280"/>
                    <a:pt x="537" y="11815"/>
                    <a:pt x="1198" y="11815"/>
                  </a:cubicBezTo>
                  <a:cubicBezTo>
                    <a:pt x="1247" y="11823"/>
                    <a:pt x="1295" y="11826"/>
                    <a:pt x="1342" y="11826"/>
                  </a:cubicBezTo>
                  <a:cubicBezTo>
                    <a:pt x="1912" y="11826"/>
                    <a:pt x="2395" y="11318"/>
                    <a:pt x="2395" y="10650"/>
                  </a:cubicBezTo>
                  <a:cubicBezTo>
                    <a:pt x="2395" y="10398"/>
                    <a:pt x="2584" y="10272"/>
                    <a:pt x="2836" y="10272"/>
                  </a:cubicBezTo>
                  <a:lnTo>
                    <a:pt x="10965" y="10272"/>
                  </a:lnTo>
                  <a:lnTo>
                    <a:pt x="10965" y="8255"/>
                  </a:lnTo>
                  <a:cubicBezTo>
                    <a:pt x="10807" y="8161"/>
                    <a:pt x="10650" y="8098"/>
                    <a:pt x="10492" y="7972"/>
                  </a:cubicBezTo>
                  <a:lnTo>
                    <a:pt x="10146" y="7625"/>
                  </a:lnTo>
                  <a:lnTo>
                    <a:pt x="9799" y="7972"/>
                  </a:lnTo>
                  <a:cubicBezTo>
                    <a:pt x="9547" y="8224"/>
                    <a:pt x="9232" y="8318"/>
                    <a:pt x="8917" y="8318"/>
                  </a:cubicBezTo>
                  <a:cubicBezTo>
                    <a:pt x="8255" y="8318"/>
                    <a:pt x="7720" y="7783"/>
                    <a:pt x="7720" y="7058"/>
                  </a:cubicBezTo>
                  <a:lnTo>
                    <a:pt x="7720" y="4664"/>
                  </a:lnTo>
                  <a:cubicBezTo>
                    <a:pt x="7184" y="4065"/>
                    <a:pt x="6869" y="3309"/>
                    <a:pt x="6869" y="2490"/>
                  </a:cubicBezTo>
                  <a:cubicBezTo>
                    <a:pt x="6869" y="1513"/>
                    <a:pt x="7310" y="600"/>
                    <a:pt x="803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15953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736;p45">
            <a:extLst>
              <a:ext uri="{FF2B5EF4-FFF2-40B4-BE49-F238E27FC236}">
                <a16:creationId xmlns:a16="http://schemas.microsoft.com/office/drawing/2014/main" id="{C771A649-B2E2-42E4-BD61-E772CCADF931}"/>
              </a:ext>
            </a:extLst>
          </p:cNvPr>
          <p:cNvSpPr txBox="1">
            <a:spLocks/>
          </p:cNvSpPr>
          <p:nvPr/>
        </p:nvSpPr>
        <p:spPr>
          <a:xfrm>
            <a:off x="1678866" y="977813"/>
            <a:ext cx="4601619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Master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Développement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urbain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durable</a:t>
            </a:r>
          </a:p>
        </p:txBody>
      </p:sp>
      <p:sp>
        <p:nvSpPr>
          <p:cNvPr id="15" name="Google Shape;731;p45">
            <a:extLst>
              <a:ext uri="{FF2B5EF4-FFF2-40B4-BE49-F238E27FC236}">
                <a16:creationId xmlns:a16="http://schemas.microsoft.com/office/drawing/2014/main" id="{69BE6823-939E-42C6-8994-AF64B38450DC}"/>
              </a:ext>
            </a:extLst>
          </p:cNvPr>
          <p:cNvSpPr txBox="1">
            <a:spLocks/>
          </p:cNvSpPr>
          <p:nvPr/>
        </p:nvSpPr>
        <p:spPr>
          <a:xfrm>
            <a:off x="3734508" y="796498"/>
            <a:ext cx="1313337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fr-FR" sz="2200" b="1" dirty="0">
              <a:solidFill>
                <a:schemeClr val="dk1"/>
              </a:solidFill>
              <a:latin typeface="Prompt"/>
              <a:sym typeface="Prompt"/>
            </a:endParaRPr>
          </a:p>
        </p:txBody>
      </p:sp>
      <p:sp>
        <p:nvSpPr>
          <p:cNvPr id="16" name="Google Shape;731;p45">
            <a:extLst>
              <a:ext uri="{FF2B5EF4-FFF2-40B4-BE49-F238E27FC236}">
                <a16:creationId xmlns:a16="http://schemas.microsoft.com/office/drawing/2014/main" id="{D9EDCCCF-7C74-482D-95E3-E506F8D9C1CF}"/>
              </a:ext>
            </a:extLst>
          </p:cNvPr>
          <p:cNvSpPr txBox="1">
            <a:spLocks/>
          </p:cNvSpPr>
          <p:nvPr/>
        </p:nvSpPr>
        <p:spPr>
          <a:xfrm>
            <a:off x="1754711" y="796498"/>
            <a:ext cx="4164476" cy="36631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Université Paris-Marne-la-Vallée</a:t>
            </a:r>
          </a:p>
        </p:txBody>
      </p:sp>
      <p:sp>
        <p:nvSpPr>
          <p:cNvPr id="19" name="Google Shape;731;p45">
            <a:extLst>
              <a:ext uri="{FF2B5EF4-FFF2-40B4-BE49-F238E27FC236}">
                <a16:creationId xmlns:a16="http://schemas.microsoft.com/office/drawing/2014/main" id="{43C0C551-394F-4B9B-B625-CCA2E8BE0F24}"/>
              </a:ext>
            </a:extLst>
          </p:cNvPr>
          <p:cNvSpPr txBox="1">
            <a:spLocks/>
          </p:cNvSpPr>
          <p:nvPr/>
        </p:nvSpPr>
        <p:spPr>
          <a:xfrm>
            <a:off x="1905933" y="1748370"/>
            <a:ext cx="3464870" cy="30813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ESSEC Business School</a:t>
            </a:r>
          </a:p>
        </p:txBody>
      </p:sp>
      <p:sp>
        <p:nvSpPr>
          <p:cNvPr id="20" name="Google Shape;736;p45">
            <a:extLst>
              <a:ext uri="{FF2B5EF4-FFF2-40B4-BE49-F238E27FC236}">
                <a16:creationId xmlns:a16="http://schemas.microsoft.com/office/drawing/2014/main" id="{6F8C6B0B-911B-4652-83DC-7532AAFB5F00}"/>
              </a:ext>
            </a:extLst>
          </p:cNvPr>
          <p:cNvSpPr txBox="1">
            <a:spLocks/>
          </p:cNvSpPr>
          <p:nvPr/>
        </p:nvSpPr>
        <p:spPr>
          <a:xfrm>
            <a:off x="1919147" y="1934070"/>
            <a:ext cx="4505716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MBA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Responsabilité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Sociétale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des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Entreprises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21" name="Google Shape;731;p45">
            <a:extLst>
              <a:ext uri="{FF2B5EF4-FFF2-40B4-BE49-F238E27FC236}">
                <a16:creationId xmlns:a16="http://schemas.microsoft.com/office/drawing/2014/main" id="{952494DC-6094-44EE-82DD-FE5D54D8B0FF}"/>
              </a:ext>
            </a:extLst>
          </p:cNvPr>
          <p:cNvSpPr txBox="1">
            <a:spLocks/>
          </p:cNvSpPr>
          <p:nvPr/>
        </p:nvSpPr>
        <p:spPr>
          <a:xfrm>
            <a:off x="4065212" y="2826203"/>
            <a:ext cx="3186678" cy="30813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 err="1">
                <a:solidFill>
                  <a:schemeClr val="dk1"/>
                </a:solidFill>
                <a:latin typeface="Prompt"/>
                <a:sym typeface="Prompt"/>
              </a:rPr>
              <a:t>Skema</a:t>
            </a:r>
            <a:r>
              <a:rPr lang="fr-FR" sz="2200" b="1" dirty="0">
                <a:solidFill>
                  <a:schemeClr val="dk1"/>
                </a:solidFill>
                <a:latin typeface="Prompt"/>
                <a:sym typeface="Prompt"/>
              </a:rPr>
              <a:t> Business School</a:t>
            </a:r>
          </a:p>
        </p:txBody>
      </p:sp>
      <p:sp>
        <p:nvSpPr>
          <p:cNvPr id="22" name="Google Shape;736;p45">
            <a:extLst>
              <a:ext uri="{FF2B5EF4-FFF2-40B4-BE49-F238E27FC236}">
                <a16:creationId xmlns:a16="http://schemas.microsoft.com/office/drawing/2014/main" id="{21C8ADAC-4C65-49CE-851A-D1CCF3CBA429}"/>
              </a:ext>
            </a:extLst>
          </p:cNvPr>
          <p:cNvSpPr txBox="1">
            <a:spLocks/>
          </p:cNvSpPr>
          <p:nvPr/>
        </p:nvSpPr>
        <p:spPr>
          <a:xfrm>
            <a:off x="4113640" y="3011903"/>
            <a:ext cx="4336093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Msc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finance </a:t>
            </a:r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verte</a:t>
            </a:r>
            <a:endParaRPr lang="en-US" sz="1600" dirty="0">
              <a:solidFill>
                <a:schemeClr val="dk1"/>
              </a:solidFill>
              <a:latin typeface="Open Sans"/>
              <a:sym typeface="Open Sans"/>
            </a:endParaRPr>
          </a:p>
        </p:txBody>
      </p:sp>
      <p:sp>
        <p:nvSpPr>
          <p:cNvPr id="23" name="Google Shape;731;p45">
            <a:extLst>
              <a:ext uri="{FF2B5EF4-FFF2-40B4-BE49-F238E27FC236}">
                <a16:creationId xmlns:a16="http://schemas.microsoft.com/office/drawing/2014/main" id="{8D659D0F-D6B5-4399-A342-8CB6DFCCD0BD}"/>
              </a:ext>
            </a:extLst>
          </p:cNvPr>
          <p:cNvSpPr txBox="1">
            <a:spLocks/>
          </p:cNvSpPr>
          <p:nvPr/>
        </p:nvSpPr>
        <p:spPr>
          <a:xfrm>
            <a:off x="694267" y="2819070"/>
            <a:ext cx="2219952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200" b="1" dirty="0" err="1">
                <a:solidFill>
                  <a:schemeClr val="dk1"/>
                </a:solidFill>
                <a:latin typeface="Prompt"/>
                <a:sym typeface="Prompt"/>
              </a:rPr>
              <a:t>Kedge</a:t>
            </a:r>
            <a:endParaRPr lang="fr-FR" sz="2200" b="1" dirty="0">
              <a:solidFill>
                <a:schemeClr val="dk1"/>
              </a:solidFill>
              <a:latin typeface="Prompt"/>
              <a:sym typeface="Prompt"/>
            </a:endParaRPr>
          </a:p>
        </p:txBody>
      </p:sp>
      <p:sp>
        <p:nvSpPr>
          <p:cNvPr id="24" name="Google Shape;736;p45">
            <a:extLst>
              <a:ext uri="{FF2B5EF4-FFF2-40B4-BE49-F238E27FC236}">
                <a16:creationId xmlns:a16="http://schemas.microsoft.com/office/drawing/2014/main" id="{1572BBB5-D416-4753-A856-4EB48D0FB3C4}"/>
              </a:ext>
            </a:extLst>
          </p:cNvPr>
          <p:cNvSpPr txBox="1">
            <a:spLocks/>
          </p:cNvSpPr>
          <p:nvPr/>
        </p:nvSpPr>
        <p:spPr>
          <a:xfrm>
            <a:off x="694267" y="3037512"/>
            <a:ext cx="4108324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 err="1">
                <a:solidFill>
                  <a:schemeClr val="dk1"/>
                </a:solidFill>
                <a:latin typeface="Open Sans"/>
                <a:sym typeface="Open Sans"/>
              </a:rPr>
              <a:t>Msc</a:t>
            </a:r>
            <a:r>
              <a:rPr lang="en-US" sz="1600" dirty="0">
                <a:solidFill>
                  <a:schemeClr val="dk1"/>
                </a:solidFill>
                <a:latin typeface="Open Sans"/>
                <a:sym typeface="Open Sans"/>
              </a:rPr>
              <a:t> finance durable</a:t>
            </a:r>
          </a:p>
        </p:txBody>
      </p:sp>
      <p:sp>
        <p:nvSpPr>
          <p:cNvPr id="30" name="Google Shape;649;p41">
            <a:extLst>
              <a:ext uri="{FF2B5EF4-FFF2-40B4-BE49-F238E27FC236}">
                <a16:creationId xmlns:a16="http://schemas.microsoft.com/office/drawing/2014/main" id="{8EC21434-8BAE-475C-BB00-85F782D67B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6050" y="126343"/>
            <a:ext cx="8420896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 formations liées au développement durable</a:t>
            </a:r>
            <a:endParaRPr dirty="0"/>
          </a:p>
        </p:txBody>
      </p:sp>
      <p:grpSp>
        <p:nvGrpSpPr>
          <p:cNvPr id="31" name="Google Shape;7646;p84">
            <a:extLst>
              <a:ext uri="{FF2B5EF4-FFF2-40B4-BE49-F238E27FC236}">
                <a16:creationId xmlns:a16="http://schemas.microsoft.com/office/drawing/2014/main" id="{B42CD50F-E317-464B-9E4C-DFF576E21A9F}"/>
              </a:ext>
            </a:extLst>
          </p:cNvPr>
          <p:cNvGrpSpPr>
            <a:grpSpLocks noChangeAspect="1"/>
          </p:cNvGrpSpPr>
          <p:nvPr/>
        </p:nvGrpSpPr>
        <p:grpSpPr>
          <a:xfrm>
            <a:off x="171429" y="145638"/>
            <a:ext cx="576000" cy="581759"/>
            <a:chOff x="-37804925" y="3953450"/>
            <a:chExt cx="315075" cy="318225"/>
          </a:xfrm>
          <a:solidFill>
            <a:schemeClr val="bg1"/>
          </a:solidFill>
        </p:grpSpPr>
        <p:sp>
          <p:nvSpPr>
            <p:cNvPr id="32" name="Google Shape;7647;p84">
              <a:extLst>
                <a:ext uri="{FF2B5EF4-FFF2-40B4-BE49-F238E27FC236}">
                  <a16:creationId xmlns:a16="http://schemas.microsoft.com/office/drawing/2014/main" id="{12AF146D-FE10-4092-97D7-4145D15BFF54}"/>
                </a:ext>
              </a:extLst>
            </p:cNvPr>
            <p:cNvSpPr/>
            <p:nvPr/>
          </p:nvSpPr>
          <p:spPr>
            <a:xfrm>
              <a:off x="-37614300" y="3955025"/>
              <a:ext cx="124450" cy="186200"/>
            </a:xfrm>
            <a:custGeom>
              <a:avLst/>
              <a:gdLst/>
              <a:ahLst/>
              <a:cxnLst/>
              <a:rect l="l" t="t" r="r" b="b"/>
              <a:pathLst>
                <a:path w="4978" h="7448" extrusionOk="0">
                  <a:moveTo>
                    <a:pt x="2489" y="820"/>
                  </a:moveTo>
                  <a:cubicBezTo>
                    <a:pt x="3403" y="820"/>
                    <a:pt x="4127" y="1576"/>
                    <a:pt x="4127" y="2490"/>
                  </a:cubicBezTo>
                  <a:cubicBezTo>
                    <a:pt x="4127" y="3372"/>
                    <a:pt x="3403" y="4128"/>
                    <a:pt x="2489" y="4128"/>
                  </a:cubicBezTo>
                  <a:cubicBezTo>
                    <a:pt x="1575" y="4128"/>
                    <a:pt x="819" y="3372"/>
                    <a:pt x="819" y="2490"/>
                  </a:cubicBezTo>
                  <a:cubicBezTo>
                    <a:pt x="819" y="1576"/>
                    <a:pt x="1575" y="820"/>
                    <a:pt x="2489" y="820"/>
                  </a:cubicBezTo>
                  <a:close/>
                  <a:moveTo>
                    <a:pt x="2489" y="1"/>
                  </a:moveTo>
                  <a:cubicBezTo>
                    <a:pt x="1103" y="1"/>
                    <a:pt x="0" y="1104"/>
                    <a:pt x="0" y="2490"/>
                  </a:cubicBezTo>
                  <a:cubicBezTo>
                    <a:pt x="0" y="3214"/>
                    <a:pt x="315" y="3845"/>
                    <a:pt x="819" y="4317"/>
                  </a:cubicBezTo>
                  <a:lnTo>
                    <a:pt x="819" y="7058"/>
                  </a:lnTo>
                  <a:cubicBezTo>
                    <a:pt x="819" y="7287"/>
                    <a:pt x="1012" y="7448"/>
                    <a:pt x="1225" y="7448"/>
                  </a:cubicBezTo>
                  <a:cubicBezTo>
                    <a:pt x="1334" y="7448"/>
                    <a:pt x="1448" y="7406"/>
                    <a:pt x="1544" y="7310"/>
                  </a:cubicBezTo>
                  <a:lnTo>
                    <a:pt x="2489" y="6365"/>
                  </a:lnTo>
                  <a:lnTo>
                    <a:pt x="3434" y="7310"/>
                  </a:lnTo>
                  <a:cubicBezTo>
                    <a:pt x="3530" y="7406"/>
                    <a:pt x="3640" y="7448"/>
                    <a:pt x="3744" y="7448"/>
                  </a:cubicBezTo>
                  <a:cubicBezTo>
                    <a:pt x="3948" y="7448"/>
                    <a:pt x="4127" y="7287"/>
                    <a:pt x="4127" y="7058"/>
                  </a:cubicBezTo>
                  <a:lnTo>
                    <a:pt x="4127" y="4317"/>
                  </a:lnTo>
                  <a:cubicBezTo>
                    <a:pt x="4663" y="3845"/>
                    <a:pt x="4978" y="3214"/>
                    <a:pt x="4978" y="2490"/>
                  </a:cubicBezTo>
                  <a:cubicBezTo>
                    <a:pt x="4978" y="1104"/>
                    <a:pt x="3875" y="1"/>
                    <a:pt x="2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648;p84">
              <a:extLst>
                <a:ext uri="{FF2B5EF4-FFF2-40B4-BE49-F238E27FC236}">
                  <a16:creationId xmlns:a16="http://schemas.microsoft.com/office/drawing/2014/main" id="{B9328217-5584-421F-864B-22FE918E545A}"/>
                </a:ext>
              </a:extLst>
            </p:cNvPr>
            <p:cNvSpPr/>
            <p:nvPr/>
          </p:nvSpPr>
          <p:spPr>
            <a:xfrm>
              <a:off x="-37761600" y="4230700"/>
              <a:ext cx="270175" cy="40975"/>
            </a:xfrm>
            <a:custGeom>
              <a:avLst/>
              <a:gdLst/>
              <a:ahLst/>
              <a:cxnLst/>
              <a:rect l="l" t="t" r="r" b="b"/>
              <a:pathLst>
                <a:path w="10807" h="1639" extrusionOk="0">
                  <a:moveTo>
                    <a:pt x="1450" y="1"/>
                  </a:moveTo>
                  <a:cubicBezTo>
                    <a:pt x="1292" y="788"/>
                    <a:pt x="662" y="1387"/>
                    <a:pt x="1" y="1639"/>
                  </a:cubicBezTo>
                  <a:lnTo>
                    <a:pt x="8822" y="1639"/>
                  </a:lnTo>
                  <a:cubicBezTo>
                    <a:pt x="9799" y="1639"/>
                    <a:pt x="10649" y="946"/>
                    <a:pt x="1080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649;p84">
              <a:extLst>
                <a:ext uri="{FF2B5EF4-FFF2-40B4-BE49-F238E27FC236}">
                  <a16:creationId xmlns:a16="http://schemas.microsoft.com/office/drawing/2014/main" id="{5A05F553-DA56-4489-89D7-193EB17B0BC8}"/>
                </a:ext>
              </a:extLst>
            </p:cNvPr>
            <p:cNvSpPr/>
            <p:nvPr/>
          </p:nvSpPr>
          <p:spPr>
            <a:xfrm>
              <a:off x="-37804925" y="3953450"/>
              <a:ext cx="274125" cy="295675"/>
            </a:xfrm>
            <a:custGeom>
              <a:avLst/>
              <a:gdLst/>
              <a:ahLst/>
              <a:cxnLst/>
              <a:rect l="l" t="t" r="r" b="b"/>
              <a:pathLst>
                <a:path w="10965" h="11827" extrusionOk="0">
                  <a:moveTo>
                    <a:pt x="379" y="1"/>
                  </a:moveTo>
                  <a:cubicBezTo>
                    <a:pt x="158" y="1"/>
                    <a:pt x="1" y="221"/>
                    <a:pt x="1" y="411"/>
                  </a:cubicBezTo>
                  <a:lnTo>
                    <a:pt x="1" y="10618"/>
                  </a:lnTo>
                  <a:cubicBezTo>
                    <a:pt x="1" y="11280"/>
                    <a:pt x="537" y="11815"/>
                    <a:pt x="1198" y="11815"/>
                  </a:cubicBezTo>
                  <a:cubicBezTo>
                    <a:pt x="1247" y="11823"/>
                    <a:pt x="1295" y="11826"/>
                    <a:pt x="1342" y="11826"/>
                  </a:cubicBezTo>
                  <a:cubicBezTo>
                    <a:pt x="1912" y="11826"/>
                    <a:pt x="2395" y="11318"/>
                    <a:pt x="2395" y="10650"/>
                  </a:cubicBezTo>
                  <a:cubicBezTo>
                    <a:pt x="2395" y="10398"/>
                    <a:pt x="2584" y="10272"/>
                    <a:pt x="2836" y="10272"/>
                  </a:cubicBezTo>
                  <a:lnTo>
                    <a:pt x="10965" y="10272"/>
                  </a:lnTo>
                  <a:lnTo>
                    <a:pt x="10965" y="8255"/>
                  </a:lnTo>
                  <a:cubicBezTo>
                    <a:pt x="10807" y="8161"/>
                    <a:pt x="10650" y="8098"/>
                    <a:pt x="10492" y="7972"/>
                  </a:cubicBezTo>
                  <a:lnTo>
                    <a:pt x="10146" y="7625"/>
                  </a:lnTo>
                  <a:lnTo>
                    <a:pt x="9799" y="7972"/>
                  </a:lnTo>
                  <a:cubicBezTo>
                    <a:pt x="9547" y="8224"/>
                    <a:pt x="9232" y="8318"/>
                    <a:pt x="8917" y="8318"/>
                  </a:cubicBezTo>
                  <a:cubicBezTo>
                    <a:pt x="8255" y="8318"/>
                    <a:pt x="7720" y="7783"/>
                    <a:pt x="7720" y="7058"/>
                  </a:cubicBezTo>
                  <a:lnTo>
                    <a:pt x="7720" y="4664"/>
                  </a:lnTo>
                  <a:cubicBezTo>
                    <a:pt x="7184" y="4065"/>
                    <a:pt x="6869" y="3309"/>
                    <a:pt x="6869" y="2490"/>
                  </a:cubicBezTo>
                  <a:cubicBezTo>
                    <a:pt x="6869" y="1513"/>
                    <a:pt x="7310" y="600"/>
                    <a:pt x="803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728356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Global Warming Awareness for Business by Slidesgo">
  <a:themeElements>
    <a:clrScheme name="Simple Light">
      <a:dk1>
        <a:srgbClr val="072B33"/>
      </a:dk1>
      <a:lt1>
        <a:srgbClr val="FFFFFF"/>
      </a:lt1>
      <a:dk2>
        <a:srgbClr val="9CDAE9"/>
      </a:dk2>
      <a:lt2>
        <a:srgbClr val="0A7F99"/>
      </a:lt2>
      <a:accent1>
        <a:srgbClr val="0D5666"/>
      </a:accent1>
      <a:accent2>
        <a:srgbClr val="FCD8AE"/>
      </a:accent2>
      <a:accent3>
        <a:srgbClr val="BF8A49"/>
      </a:accent3>
      <a:accent4>
        <a:srgbClr val="8C6535"/>
      </a:accent4>
      <a:accent5>
        <a:srgbClr val="D4A05F"/>
      </a:accent5>
      <a:accent6>
        <a:srgbClr val="E0B57F"/>
      </a:accent6>
      <a:hlink>
        <a:srgbClr val="072B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395</Words>
  <Application>Microsoft Office PowerPoint</Application>
  <PresentationFormat>Affichage à l'écran (16:9)</PresentationFormat>
  <Paragraphs>95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Fredoka One</vt:lpstr>
      <vt:lpstr>Open Sans</vt:lpstr>
      <vt:lpstr>Palanquin Dark</vt:lpstr>
      <vt:lpstr>Prompt</vt:lpstr>
      <vt:lpstr>Prompt Light</vt:lpstr>
      <vt:lpstr>Global Warming Awareness for Business by Slidesgo</vt:lpstr>
      <vt:lpstr>Le Développement Durable &amp;  Son application dans le milieu professionnel</vt:lpstr>
      <vt:lpstr>Premier exemple de l’impact qu’aura le développement durable sur nos vies : Les appareils éléctroniques</vt:lpstr>
      <vt:lpstr>Horizon 2050</vt:lpstr>
      <vt:lpstr>L’insertion professionnelle des jeunes diplômés provenant des grandes écoles de commerce et d’ingénieurs au fils des années</vt:lpstr>
      <vt:lpstr>Mon parcours</vt:lpstr>
      <vt:lpstr>Quelques exemples de postes</vt:lpstr>
      <vt:lpstr>Les formations liées au développement durable</vt:lpstr>
      <vt:lpstr>Présentation PowerPoint</vt:lpstr>
      <vt:lpstr>Les formations liées au développement durable</vt:lpstr>
      <vt:lpstr>Merci pour votre écoute</vt:lpstr>
      <vt:lpstr>—Thomas LAUNAY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Développement Durable &amp;  Son application dans le milieu professionnel</dc:title>
  <dc:creator>REGNIER</dc:creator>
  <cp:lastModifiedBy> REGNIER</cp:lastModifiedBy>
  <cp:revision>27</cp:revision>
  <dcterms:modified xsi:type="dcterms:W3CDTF">2021-11-12T14:03:50Z</dcterms:modified>
</cp:coreProperties>
</file>